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68"/>
  </p:notesMasterIdLst>
  <p:sldIdLst>
    <p:sldId id="425" r:id="rId5"/>
    <p:sldId id="490" r:id="rId6"/>
    <p:sldId id="903" r:id="rId7"/>
    <p:sldId id="486" r:id="rId8"/>
    <p:sldId id="489" r:id="rId9"/>
    <p:sldId id="1007" r:id="rId10"/>
    <p:sldId id="1113" r:id="rId11"/>
    <p:sldId id="1114" r:id="rId12"/>
    <p:sldId id="1139" r:id="rId13"/>
    <p:sldId id="1140" r:id="rId14"/>
    <p:sldId id="1141" r:id="rId15"/>
    <p:sldId id="1115" r:id="rId16"/>
    <p:sldId id="1116" r:id="rId17"/>
    <p:sldId id="1117" r:id="rId18"/>
    <p:sldId id="1122" r:id="rId19"/>
    <p:sldId id="1123" r:id="rId20"/>
    <p:sldId id="1142" r:id="rId21"/>
    <p:sldId id="1124" r:id="rId22"/>
    <p:sldId id="1125" r:id="rId23"/>
    <p:sldId id="1143" r:id="rId24"/>
    <p:sldId id="552" r:id="rId25"/>
    <p:sldId id="833" r:id="rId26"/>
    <p:sldId id="1131" r:id="rId27"/>
    <p:sldId id="1144" r:id="rId28"/>
    <p:sldId id="1145" r:id="rId29"/>
    <p:sldId id="1146" r:id="rId30"/>
    <p:sldId id="1147" r:id="rId31"/>
    <p:sldId id="1148" r:id="rId32"/>
    <p:sldId id="1149" r:id="rId33"/>
    <p:sldId id="1150" r:id="rId34"/>
    <p:sldId id="1022" r:id="rId35"/>
    <p:sldId id="1134" r:id="rId36"/>
    <p:sldId id="1135" r:id="rId37"/>
    <p:sldId id="1151" r:id="rId38"/>
    <p:sldId id="1152" r:id="rId39"/>
    <p:sldId id="1136" r:id="rId40"/>
    <p:sldId id="1153" r:id="rId41"/>
    <p:sldId id="1137" r:id="rId42"/>
    <p:sldId id="1176" r:id="rId43"/>
    <p:sldId id="1154" r:id="rId44"/>
    <p:sldId id="1138" r:id="rId45"/>
    <p:sldId id="1155" r:id="rId46"/>
    <p:sldId id="1156" r:id="rId47"/>
    <p:sldId id="1157" r:id="rId48"/>
    <p:sldId id="1158" r:id="rId49"/>
    <p:sldId id="1159" r:id="rId50"/>
    <p:sldId id="1160" r:id="rId51"/>
    <p:sldId id="1161" r:id="rId52"/>
    <p:sldId id="1162" r:id="rId53"/>
    <p:sldId id="1163" r:id="rId54"/>
    <p:sldId id="1164" r:id="rId55"/>
    <p:sldId id="1165" r:id="rId56"/>
    <p:sldId id="1166" r:id="rId57"/>
    <p:sldId id="1167" r:id="rId58"/>
    <p:sldId id="1168" r:id="rId59"/>
    <p:sldId id="1169" r:id="rId60"/>
    <p:sldId id="1171" r:id="rId61"/>
    <p:sldId id="1172" r:id="rId62"/>
    <p:sldId id="506" r:id="rId63"/>
    <p:sldId id="507" r:id="rId64"/>
    <p:sldId id="1173" r:id="rId65"/>
    <p:sldId id="1174" r:id="rId66"/>
    <p:sldId id="1175" r:id="rId6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CF0A15-5995-47D5-89F7-7066E8618130}">
          <p14:sldIdLst>
            <p14:sldId id="425"/>
            <p14:sldId id="490"/>
            <p14:sldId id="903"/>
            <p14:sldId id="486"/>
            <p14:sldId id="489"/>
            <p14:sldId id="1007"/>
            <p14:sldId id="1113"/>
            <p14:sldId id="1114"/>
            <p14:sldId id="1139"/>
            <p14:sldId id="1140"/>
            <p14:sldId id="1141"/>
            <p14:sldId id="1115"/>
            <p14:sldId id="1116"/>
            <p14:sldId id="1117"/>
            <p14:sldId id="1122"/>
            <p14:sldId id="1123"/>
            <p14:sldId id="1142"/>
            <p14:sldId id="1124"/>
            <p14:sldId id="1125"/>
            <p14:sldId id="1143"/>
            <p14:sldId id="552"/>
            <p14:sldId id="833"/>
            <p14:sldId id="1131"/>
            <p14:sldId id="1144"/>
            <p14:sldId id="1145"/>
            <p14:sldId id="1146"/>
            <p14:sldId id="1147"/>
            <p14:sldId id="1148"/>
            <p14:sldId id="1149"/>
            <p14:sldId id="1150"/>
            <p14:sldId id="1022"/>
            <p14:sldId id="1134"/>
            <p14:sldId id="1135"/>
            <p14:sldId id="1151"/>
            <p14:sldId id="1152"/>
            <p14:sldId id="1136"/>
            <p14:sldId id="1153"/>
            <p14:sldId id="1137"/>
            <p14:sldId id="1176"/>
            <p14:sldId id="1154"/>
            <p14:sldId id="1138"/>
            <p14:sldId id="1155"/>
            <p14:sldId id="1156"/>
            <p14:sldId id="1157"/>
            <p14:sldId id="1158"/>
            <p14:sldId id="1159"/>
            <p14:sldId id="1160"/>
            <p14:sldId id="1161"/>
            <p14:sldId id="1162"/>
            <p14:sldId id="1163"/>
            <p14:sldId id="1164"/>
            <p14:sldId id="1165"/>
            <p14:sldId id="1166"/>
            <p14:sldId id="1167"/>
            <p14:sldId id="1168"/>
            <p14:sldId id="1169"/>
            <p14:sldId id="1171"/>
            <p14:sldId id="1172"/>
            <p14:sldId id="506"/>
            <p14:sldId id="507"/>
            <p14:sldId id="1173"/>
            <p14:sldId id="1174"/>
            <p14:sldId id="11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rlene Maye Padawan" initials="CMP" lastIdx="37" clrIdx="0">
    <p:extLst>
      <p:ext uri="{19B8F6BF-5375-455C-9EA6-DF929625EA0E}">
        <p15:presenceInfo xmlns:p15="http://schemas.microsoft.com/office/powerpoint/2012/main" userId="S::Cha@compliantlearningresources.com.au::1964b0e3-7f7d-4f25-9608-bb99add14b92" providerId="AD"/>
      </p:ext>
    </p:extLst>
  </p:cmAuthor>
  <p:cmAuthor id="2" name="Jonnilyn Rubis" initials="JR" lastIdx="34" clrIdx="1">
    <p:extLst>
      <p:ext uri="{19B8F6BF-5375-455C-9EA6-DF929625EA0E}">
        <p15:presenceInfo xmlns:p15="http://schemas.microsoft.com/office/powerpoint/2012/main" userId="6984004f4a1a371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5E"/>
    <a:srgbClr val="FFFFFF"/>
    <a:srgbClr val="DDD5EB"/>
    <a:srgbClr val="C8EA92"/>
    <a:srgbClr val="D7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AD4811-28B6-49A4-AF24-BC30C66977CB}" v="1" dt="2023-05-25T01:01:14.6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4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1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microsoft.com/office/2016/11/relationships/changesInfo" Target="changesInfos/changesInfo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presProps" Target="presProps.xml"/><Relationship Id="rId75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a Montenegro" userId="65d3c91a-73e9-4799-becb-247b768c9783" providerId="ADAL" clId="{39B2DBEF-60C3-4607-AC02-B69AFCDD6E04}"/>
    <pc:docChg chg="modSld">
      <pc:chgData name="Bea Montenegro" userId="65d3c91a-73e9-4799-becb-247b768c9783" providerId="ADAL" clId="{39B2DBEF-60C3-4607-AC02-B69AFCDD6E04}" dt="2022-02-18T07:30:04.238" v="12" actId="1076"/>
      <pc:docMkLst>
        <pc:docMk/>
      </pc:docMkLst>
      <pc:sldChg chg="modSp mod">
        <pc:chgData name="Bea Montenegro" userId="65d3c91a-73e9-4799-becb-247b768c9783" providerId="ADAL" clId="{39B2DBEF-60C3-4607-AC02-B69AFCDD6E04}" dt="2022-02-18T07:29:33.694" v="10" actId="1076"/>
        <pc:sldMkLst>
          <pc:docMk/>
          <pc:sldMk cId="986625914" sldId="1022"/>
        </pc:sldMkLst>
        <pc:picChg chg="mod">
          <ac:chgData name="Bea Montenegro" userId="65d3c91a-73e9-4799-becb-247b768c9783" providerId="ADAL" clId="{39B2DBEF-60C3-4607-AC02-B69AFCDD6E04}" dt="2022-02-18T07:29:33.694" v="10" actId="1076"/>
          <ac:picMkLst>
            <pc:docMk/>
            <pc:sldMk cId="986625914" sldId="1022"/>
            <ac:picMk id="8" creationId="{A6B19258-001A-4CF7-91C9-F73818C21882}"/>
          </ac:picMkLst>
        </pc:picChg>
      </pc:sldChg>
      <pc:sldChg chg="modSp mod">
        <pc:chgData name="Bea Montenegro" userId="65d3c91a-73e9-4799-becb-247b768c9783" providerId="ADAL" clId="{39B2DBEF-60C3-4607-AC02-B69AFCDD6E04}" dt="2022-02-18T07:28:58.374" v="2" actId="14100"/>
        <pc:sldMkLst>
          <pc:docMk/>
          <pc:sldMk cId="4264577129" sldId="1115"/>
        </pc:sldMkLst>
        <pc:spChg chg="mod">
          <ac:chgData name="Bea Montenegro" userId="65d3c91a-73e9-4799-becb-247b768c9783" providerId="ADAL" clId="{39B2DBEF-60C3-4607-AC02-B69AFCDD6E04}" dt="2022-02-18T07:28:52.296" v="0" actId="14100"/>
          <ac:spMkLst>
            <pc:docMk/>
            <pc:sldMk cId="4264577129" sldId="1115"/>
            <ac:spMk id="21" creationId="{042D9E7B-D1BB-4A59-8D12-11E6C2FA55AC}"/>
          </ac:spMkLst>
        </pc:spChg>
        <pc:picChg chg="mod">
          <ac:chgData name="Bea Montenegro" userId="65d3c91a-73e9-4799-becb-247b768c9783" providerId="ADAL" clId="{39B2DBEF-60C3-4607-AC02-B69AFCDD6E04}" dt="2022-02-18T07:28:58.374" v="2" actId="14100"/>
          <ac:picMkLst>
            <pc:docMk/>
            <pc:sldMk cId="4264577129" sldId="1115"/>
            <ac:picMk id="8" creationId="{56606B98-D723-4C9F-8FCE-7988E0A33BC7}"/>
          </ac:picMkLst>
        </pc:picChg>
      </pc:sldChg>
      <pc:sldChg chg="modSp mod">
        <pc:chgData name="Bea Montenegro" userId="65d3c91a-73e9-4799-becb-247b768c9783" providerId="ADAL" clId="{39B2DBEF-60C3-4607-AC02-B69AFCDD6E04}" dt="2022-02-18T07:29:12.334" v="6" actId="1076"/>
        <pc:sldMkLst>
          <pc:docMk/>
          <pc:sldMk cId="2193079423" sldId="1125"/>
        </pc:sldMkLst>
        <pc:spChg chg="mod">
          <ac:chgData name="Bea Montenegro" userId="65d3c91a-73e9-4799-becb-247b768c9783" providerId="ADAL" clId="{39B2DBEF-60C3-4607-AC02-B69AFCDD6E04}" dt="2022-02-18T07:29:07.662" v="3" actId="14100"/>
          <ac:spMkLst>
            <pc:docMk/>
            <pc:sldMk cId="2193079423" sldId="1125"/>
            <ac:spMk id="21" creationId="{042D9E7B-D1BB-4A59-8D12-11E6C2FA55AC}"/>
          </ac:spMkLst>
        </pc:spChg>
        <pc:picChg chg="mod">
          <ac:chgData name="Bea Montenegro" userId="65d3c91a-73e9-4799-becb-247b768c9783" providerId="ADAL" clId="{39B2DBEF-60C3-4607-AC02-B69AFCDD6E04}" dt="2022-02-18T07:29:12.334" v="6" actId="1076"/>
          <ac:picMkLst>
            <pc:docMk/>
            <pc:sldMk cId="2193079423" sldId="1125"/>
            <ac:picMk id="3" creationId="{079E6002-FAF1-4513-9E37-1F4A4167EAF3}"/>
          </ac:picMkLst>
        </pc:picChg>
      </pc:sldChg>
      <pc:sldChg chg="modSp mod">
        <pc:chgData name="Bea Montenegro" userId="65d3c91a-73e9-4799-becb-247b768c9783" providerId="ADAL" clId="{39B2DBEF-60C3-4607-AC02-B69AFCDD6E04}" dt="2022-02-18T07:29:25.101" v="9" actId="14100"/>
        <pc:sldMkLst>
          <pc:docMk/>
          <pc:sldMk cId="1466163163" sldId="1131"/>
        </pc:sldMkLst>
        <pc:spChg chg="mod">
          <ac:chgData name="Bea Montenegro" userId="65d3c91a-73e9-4799-becb-247b768c9783" providerId="ADAL" clId="{39B2DBEF-60C3-4607-AC02-B69AFCDD6E04}" dt="2022-02-18T07:29:19.798" v="7" actId="14100"/>
          <ac:spMkLst>
            <pc:docMk/>
            <pc:sldMk cId="1466163163" sldId="1131"/>
            <ac:spMk id="21" creationId="{042D9E7B-D1BB-4A59-8D12-11E6C2FA55AC}"/>
          </ac:spMkLst>
        </pc:spChg>
        <pc:picChg chg="mod">
          <ac:chgData name="Bea Montenegro" userId="65d3c91a-73e9-4799-becb-247b768c9783" providerId="ADAL" clId="{39B2DBEF-60C3-4607-AC02-B69AFCDD6E04}" dt="2022-02-18T07:29:25.101" v="9" actId="14100"/>
          <ac:picMkLst>
            <pc:docMk/>
            <pc:sldMk cId="1466163163" sldId="1131"/>
            <ac:picMk id="3" creationId="{84BA12EA-8C6C-4637-8C64-C0823879AA6E}"/>
          </ac:picMkLst>
        </pc:picChg>
      </pc:sldChg>
      <pc:sldChg chg="modSp mod">
        <pc:chgData name="Bea Montenegro" userId="65d3c91a-73e9-4799-becb-247b768c9783" providerId="ADAL" clId="{39B2DBEF-60C3-4607-AC02-B69AFCDD6E04}" dt="2022-02-18T07:30:04.238" v="12" actId="1076"/>
        <pc:sldMkLst>
          <pc:docMk/>
          <pc:sldMk cId="1560994798" sldId="1168"/>
        </pc:sldMkLst>
        <pc:spChg chg="mod">
          <ac:chgData name="Bea Montenegro" userId="65d3c91a-73e9-4799-becb-247b768c9783" providerId="ADAL" clId="{39B2DBEF-60C3-4607-AC02-B69AFCDD6E04}" dt="2022-02-18T07:30:02.534" v="11" actId="14100"/>
          <ac:spMkLst>
            <pc:docMk/>
            <pc:sldMk cId="1560994798" sldId="1168"/>
            <ac:spMk id="21" creationId="{042D9E7B-D1BB-4A59-8D12-11E6C2FA55AC}"/>
          </ac:spMkLst>
        </pc:spChg>
        <pc:picChg chg="mod">
          <ac:chgData name="Bea Montenegro" userId="65d3c91a-73e9-4799-becb-247b768c9783" providerId="ADAL" clId="{39B2DBEF-60C3-4607-AC02-B69AFCDD6E04}" dt="2022-02-18T07:30:04.238" v="12" actId="1076"/>
          <ac:picMkLst>
            <pc:docMk/>
            <pc:sldMk cId="1560994798" sldId="1168"/>
            <ac:picMk id="3" creationId="{E7F36415-D492-471B-BAD3-F92DA543F0EB}"/>
          </ac:picMkLst>
        </pc:picChg>
      </pc:sldChg>
    </pc:docChg>
  </pc:docChgLst>
  <pc:docChgLst>
    <pc:chgData name="Bea Montenegro" userId="65d3c91a-73e9-4799-becb-247b768c9783" providerId="ADAL" clId="{2B094549-EC32-4356-BC6C-6B40CD177382}"/>
    <pc:docChg chg="modSld">
      <pc:chgData name="Bea Montenegro" userId="65d3c91a-73e9-4799-becb-247b768c9783" providerId="ADAL" clId="{2B094549-EC32-4356-BC6C-6B40CD177382}" dt="2022-04-11T03:25:02.629" v="7" actId="20577"/>
      <pc:docMkLst>
        <pc:docMk/>
      </pc:docMkLst>
      <pc:sldChg chg="modSp mod">
        <pc:chgData name="Bea Montenegro" userId="65d3c91a-73e9-4799-becb-247b768c9783" providerId="ADAL" clId="{2B094549-EC32-4356-BC6C-6B40CD177382}" dt="2022-04-11T03:25:02.629" v="7" actId="20577"/>
        <pc:sldMkLst>
          <pc:docMk/>
          <pc:sldMk cId="2553415915" sldId="1175"/>
        </pc:sldMkLst>
        <pc:graphicFrameChg chg="modGraphic">
          <ac:chgData name="Bea Montenegro" userId="65d3c91a-73e9-4799-becb-247b768c9783" providerId="ADAL" clId="{2B094549-EC32-4356-BC6C-6B40CD177382}" dt="2022-04-11T03:25:02.629" v="7" actId="20577"/>
          <ac:graphicFrameMkLst>
            <pc:docMk/>
            <pc:sldMk cId="2553415915" sldId="1175"/>
            <ac:graphicFrameMk id="5" creationId="{46A83E0A-4861-4755-A3B7-3250AFC8FC10}"/>
          </ac:graphicFrameMkLst>
        </pc:graphicFrameChg>
      </pc:sldChg>
    </pc:docChg>
  </pc:docChgLst>
  <pc:docChgLst>
    <pc:chgData name="Ayan Daluz" userId="befa8149-c6af-46c9-b27d-15d84abc302f" providerId="ADAL" clId="{66AD4811-28B6-49A4-AF24-BC30C66977CB}"/>
    <pc:docChg chg="modSld">
      <pc:chgData name="Ayan Daluz" userId="befa8149-c6af-46c9-b27d-15d84abc302f" providerId="ADAL" clId="{66AD4811-28B6-49A4-AF24-BC30C66977CB}" dt="2023-05-25T01:01:09.415" v="1" actId="20577"/>
      <pc:docMkLst>
        <pc:docMk/>
      </pc:docMkLst>
      <pc:sldChg chg="modSp mod">
        <pc:chgData name="Ayan Daluz" userId="befa8149-c6af-46c9-b27d-15d84abc302f" providerId="ADAL" clId="{66AD4811-28B6-49A4-AF24-BC30C66977CB}" dt="2023-05-25T01:01:09.415" v="1" actId="20577"/>
        <pc:sldMkLst>
          <pc:docMk/>
          <pc:sldMk cId="2553415915" sldId="1175"/>
        </pc:sldMkLst>
        <pc:graphicFrameChg chg="modGraphic">
          <ac:chgData name="Ayan Daluz" userId="befa8149-c6af-46c9-b27d-15d84abc302f" providerId="ADAL" clId="{66AD4811-28B6-49A4-AF24-BC30C66977CB}" dt="2023-05-25T01:01:09.415" v="1" actId="20577"/>
          <ac:graphicFrameMkLst>
            <pc:docMk/>
            <pc:sldMk cId="2553415915" sldId="1175"/>
            <ac:graphicFrameMk id="5" creationId="{46A83E0A-4861-4755-A3B7-3250AFC8FC10}"/>
          </ac:graphicFrameMkLst>
        </pc:graphicFrameChg>
      </pc:sldChg>
    </pc:docChg>
  </pc:docChgLst>
  <pc:docChgLst>
    <pc:chgData name="Ayan Daluz" userId="befa8149-c6af-46c9-b27d-15d84abc302f" providerId="ADAL" clId="{1B2626DC-679C-4866-8182-83331F0E4394}"/>
    <pc:docChg chg="modSld">
      <pc:chgData name="Ayan Daluz" userId="befa8149-c6af-46c9-b27d-15d84abc302f" providerId="ADAL" clId="{1B2626DC-679C-4866-8182-83331F0E4394}" dt="2023-05-23T23:52:11.689" v="85" actId="20577"/>
      <pc:docMkLst>
        <pc:docMk/>
      </pc:docMkLst>
      <pc:sldChg chg="modSp mod">
        <pc:chgData name="Ayan Daluz" userId="befa8149-c6af-46c9-b27d-15d84abc302f" providerId="ADAL" clId="{1B2626DC-679C-4866-8182-83331F0E4394}" dt="2023-05-23T23:52:11.689" v="85" actId="20577"/>
        <pc:sldMkLst>
          <pc:docMk/>
          <pc:sldMk cId="2553415915" sldId="1175"/>
        </pc:sldMkLst>
        <pc:graphicFrameChg chg="modGraphic">
          <ac:chgData name="Ayan Daluz" userId="befa8149-c6af-46c9-b27d-15d84abc302f" providerId="ADAL" clId="{1B2626DC-679C-4866-8182-83331F0E4394}" dt="2023-05-23T23:52:11.689" v="85" actId="20577"/>
          <ac:graphicFrameMkLst>
            <pc:docMk/>
            <pc:sldMk cId="2553415915" sldId="1175"/>
            <ac:graphicFrameMk id="5" creationId="{46A83E0A-4861-4755-A3B7-3250AFC8FC10}"/>
          </ac:graphicFrameMkLst>
        </pc:graphicFrameChg>
      </pc:sldChg>
    </pc:docChg>
  </pc:docChgLst>
  <pc:docChgLst>
    <pc:chgData name="Raoul Jimenez" userId="198061ec-0097-4a23-835f-8fcc5d6dbee2" providerId="ADAL" clId="{62A41AF1-78BE-4B1C-9D89-1159DBE954DC}"/>
    <pc:docChg chg="modSld">
      <pc:chgData name="Raoul Jimenez" userId="198061ec-0097-4a23-835f-8fcc5d6dbee2" providerId="ADAL" clId="{62A41AF1-78BE-4B1C-9D89-1159DBE954DC}" dt="2022-02-20T22:26:53.507" v="8" actId="2711"/>
      <pc:docMkLst>
        <pc:docMk/>
      </pc:docMkLst>
      <pc:sldChg chg="modSp mod">
        <pc:chgData name="Raoul Jimenez" userId="198061ec-0097-4a23-835f-8fcc5d6dbee2" providerId="ADAL" clId="{62A41AF1-78BE-4B1C-9D89-1159DBE954DC}" dt="2022-02-20T22:26:53.507" v="8" actId="2711"/>
        <pc:sldMkLst>
          <pc:docMk/>
          <pc:sldMk cId="4055469947" sldId="425"/>
        </pc:sldMkLst>
        <pc:spChg chg="mod">
          <ac:chgData name="Raoul Jimenez" userId="198061ec-0097-4a23-835f-8fcc5d6dbee2" providerId="ADAL" clId="{62A41AF1-78BE-4B1C-9D89-1159DBE954DC}" dt="2022-02-20T22:26:53.507" v="8" actId="2711"/>
          <ac:spMkLst>
            <pc:docMk/>
            <pc:sldMk cId="4055469947" sldId="425"/>
            <ac:spMk id="10" creationId="{726C08C4-900E-47A5-A5C9-CBC25C60966A}"/>
          </ac:spMkLst>
        </pc:spChg>
      </pc:sldChg>
      <pc:sldChg chg="modSp mod">
        <pc:chgData name="Raoul Jimenez" userId="198061ec-0097-4a23-835f-8fcc5d6dbee2" providerId="ADAL" clId="{62A41AF1-78BE-4B1C-9D89-1159DBE954DC}" dt="2022-02-17T06:53:53.875" v="7" actId="20577"/>
        <pc:sldMkLst>
          <pc:docMk/>
          <pc:sldMk cId="3142327294" sldId="1162"/>
        </pc:sldMkLst>
        <pc:spChg chg="mod">
          <ac:chgData name="Raoul Jimenez" userId="198061ec-0097-4a23-835f-8fcc5d6dbee2" providerId="ADAL" clId="{62A41AF1-78BE-4B1C-9D89-1159DBE954DC}" dt="2022-02-17T06:53:53.875" v="7" actId="20577"/>
          <ac:spMkLst>
            <pc:docMk/>
            <pc:sldMk cId="3142327294" sldId="1162"/>
            <ac:spMk id="7" creationId="{DAA945A5-8FEA-4C12-8848-FA2AE3698B17}"/>
          </ac:spMkLst>
        </pc:spChg>
        <pc:picChg chg="mod modCrop">
          <ac:chgData name="Raoul Jimenez" userId="198061ec-0097-4a23-835f-8fcc5d6dbee2" providerId="ADAL" clId="{62A41AF1-78BE-4B1C-9D89-1159DBE954DC}" dt="2022-02-17T06:22:03.822" v="6" actId="1076"/>
          <ac:picMkLst>
            <pc:docMk/>
            <pc:sldMk cId="3142327294" sldId="1162"/>
            <ac:picMk id="2" creationId="{00000000-0000-0000-0000-000000000000}"/>
          </ac:picMkLst>
        </pc:picChg>
      </pc:sldChg>
    </pc:docChg>
  </pc:docChgLst>
  <pc:docChgLst>
    <pc:chgData name="Lei San Agustin" userId="d8299a59-9786-404a-a65b-a702bd7a1468" providerId="ADAL" clId="{E2E98C80-D297-46C0-AD51-060AAC746B6F}"/>
    <pc:docChg chg="mod">
      <pc:chgData name="Lei San Agustin" userId="d8299a59-9786-404a-a65b-a702bd7a1468" providerId="ADAL" clId="{E2E98C80-D297-46C0-AD51-060AAC746B6F}" dt="2023-05-24T00:35:07.313" v="0" actId="33475"/>
      <pc:docMkLst>
        <pc:docMk/>
      </pc:docMkLst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3A4E6A-3C0A-42CE-8645-DC4FDCA45D04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F37E125E-ED47-44E7-8642-3F2D6567B39A}">
      <dgm:prSet phldrT="[Text]"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workplace systems</a:t>
          </a:r>
          <a:endParaRPr lang="en-PH" sz="2200"/>
        </a:p>
      </dgm:t>
    </dgm:pt>
    <dgm:pt modelId="{3FFF91CC-9A69-4597-993C-51E3404EDB05}" type="parTrans" cxnId="{D737A097-D261-4FA9-8D81-D15FA718CA30}">
      <dgm:prSet/>
      <dgm:spPr/>
      <dgm:t>
        <a:bodyPr/>
        <a:lstStyle/>
        <a:p>
          <a:endParaRPr lang="en-PH" sz="2200"/>
        </a:p>
      </dgm:t>
    </dgm:pt>
    <dgm:pt modelId="{B4105E25-FDA9-4286-8FCB-B7E4BBDB4132}" type="sibTrans" cxnId="{D737A097-D261-4FA9-8D81-D15FA718CA30}">
      <dgm:prSet/>
      <dgm:spPr/>
      <dgm:t>
        <a:bodyPr/>
        <a:lstStyle/>
        <a:p>
          <a:endParaRPr lang="en-PH" sz="2200"/>
        </a:p>
      </dgm:t>
    </dgm:pt>
    <dgm:pt modelId="{E28B26B4-DF9E-4CAC-847B-5971D7B1B5F3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workplace equipment</a:t>
          </a:r>
          <a:endParaRPr lang="en-PH" sz="2200"/>
        </a:p>
      </dgm:t>
    </dgm:pt>
    <dgm:pt modelId="{68295417-3501-4534-B99A-AE308788E17F}" type="parTrans" cxnId="{CE2A1AF4-FF6F-4114-BBAD-D270C8FA6547}">
      <dgm:prSet/>
      <dgm:spPr/>
      <dgm:t>
        <a:bodyPr/>
        <a:lstStyle/>
        <a:p>
          <a:endParaRPr lang="en-PH" sz="2200"/>
        </a:p>
      </dgm:t>
    </dgm:pt>
    <dgm:pt modelId="{8D353872-ED3C-4CE2-B2B4-4564D28756E3}" type="sibTrans" cxnId="{CE2A1AF4-FF6F-4114-BBAD-D270C8FA6547}">
      <dgm:prSet/>
      <dgm:spPr/>
      <dgm:t>
        <a:bodyPr/>
        <a:lstStyle/>
        <a:p>
          <a:endParaRPr lang="en-PH" sz="2200"/>
        </a:p>
      </dgm:t>
    </dgm:pt>
    <dgm:pt modelId="{364B983D-C9B3-4BFD-82B9-39FB3C1391B0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 dirty="0"/>
            <a:t>workplace processes.</a:t>
          </a:r>
          <a:endParaRPr lang="en-PH" sz="2200" dirty="0"/>
        </a:p>
      </dgm:t>
    </dgm:pt>
    <dgm:pt modelId="{1D0EBE09-83B7-4860-9D5A-5C89216ECB79}" type="parTrans" cxnId="{68AD2916-6CCA-41EF-9566-46146E63AC29}">
      <dgm:prSet/>
      <dgm:spPr/>
      <dgm:t>
        <a:bodyPr/>
        <a:lstStyle/>
        <a:p>
          <a:endParaRPr lang="en-PH" sz="2200"/>
        </a:p>
      </dgm:t>
    </dgm:pt>
    <dgm:pt modelId="{63DC58D3-C13A-49F3-B7E6-E0282B35F086}" type="sibTrans" cxnId="{68AD2916-6CCA-41EF-9566-46146E63AC29}">
      <dgm:prSet/>
      <dgm:spPr/>
      <dgm:t>
        <a:bodyPr/>
        <a:lstStyle/>
        <a:p>
          <a:endParaRPr lang="en-PH" sz="2200"/>
        </a:p>
      </dgm:t>
    </dgm:pt>
    <dgm:pt modelId="{8F5A2D3E-878E-4F0A-B511-2F01C608C8F4}" type="pres">
      <dgm:prSet presAssocID="{0E3A4E6A-3C0A-42CE-8645-DC4FDCA45D04}" presName="diagram" presStyleCnt="0">
        <dgm:presLayoutVars>
          <dgm:dir/>
          <dgm:resizeHandles val="exact"/>
        </dgm:presLayoutVars>
      </dgm:prSet>
      <dgm:spPr/>
    </dgm:pt>
    <dgm:pt modelId="{679CB445-D2B1-4BED-A687-B068F9F6A021}" type="pres">
      <dgm:prSet presAssocID="{F37E125E-ED47-44E7-8642-3F2D6567B39A}" presName="node" presStyleLbl="node1" presStyleIdx="0" presStyleCnt="3">
        <dgm:presLayoutVars>
          <dgm:bulletEnabled val="1"/>
        </dgm:presLayoutVars>
      </dgm:prSet>
      <dgm:spPr/>
    </dgm:pt>
    <dgm:pt modelId="{D58380B0-5CFB-460A-AF5C-4413497B8A27}" type="pres">
      <dgm:prSet presAssocID="{B4105E25-FDA9-4286-8FCB-B7E4BBDB4132}" presName="sibTrans" presStyleCnt="0"/>
      <dgm:spPr/>
    </dgm:pt>
    <dgm:pt modelId="{4D067D3E-E488-4380-80C6-3E96EC82BA30}" type="pres">
      <dgm:prSet presAssocID="{E28B26B4-DF9E-4CAC-847B-5971D7B1B5F3}" presName="node" presStyleLbl="node1" presStyleIdx="1" presStyleCnt="3">
        <dgm:presLayoutVars>
          <dgm:bulletEnabled val="1"/>
        </dgm:presLayoutVars>
      </dgm:prSet>
      <dgm:spPr/>
    </dgm:pt>
    <dgm:pt modelId="{9121ECAD-57DE-4305-81B0-7E836F0D8389}" type="pres">
      <dgm:prSet presAssocID="{8D353872-ED3C-4CE2-B2B4-4564D28756E3}" presName="sibTrans" presStyleCnt="0"/>
      <dgm:spPr/>
    </dgm:pt>
    <dgm:pt modelId="{104505D2-3ADC-4E61-8738-FD2CFD66B91F}" type="pres">
      <dgm:prSet presAssocID="{364B983D-C9B3-4BFD-82B9-39FB3C1391B0}" presName="node" presStyleLbl="node1" presStyleIdx="2" presStyleCnt="3">
        <dgm:presLayoutVars>
          <dgm:bulletEnabled val="1"/>
        </dgm:presLayoutVars>
      </dgm:prSet>
      <dgm:spPr/>
    </dgm:pt>
  </dgm:ptLst>
  <dgm:cxnLst>
    <dgm:cxn modelId="{3A8F060D-05A8-4DC8-A319-2DF3B48B0445}" type="presOf" srcId="{F37E125E-ED47-44E7-8642-3F2D6567B39A}" destId="{679CB445-D2B1-4BED-A687-B068F9F6A021}" srcOrd="0" destOrd="0" presId="urn:microsoft.com/office/officeart/2005/8/layout/default"/>
    <dgm:cxn modelId="{6356FF15-E3EB-4304-803F-2B6390137BBB}" type="presOf" srcId="{E28B26B4-DF9E-4CAC-847B-5971D7B1B5F3}" destId="{4D067D3E-E488-4380-80C6-3E96EC82BA30}" srcOrd="0" destOrd="0" presId="urn:microsoft.com/office/officeart/2005/8/layout/default"/>
    <dgm:cxn modelId="{68AD2916-6CCA-41EF-9566-46146E63AC29}" srcId="{0E3A4E6A-3C0A-42CE-8645-DC4FDCA45D04}" destId="{364B983D-C9B3-4BFD-82B9-39FB3C1391B0}" srcOrd="2" destOrd="0" parTransId="{1D0EBE09-83B7-4860-9D5A-5C89216ECB79}" sibTransId="{63DC58D3-C13A-49F3-B7E6-E0282B35F086}"/>
    <dgm:cxn modelId="{E7BBAA5C-3AA3-4F7C-8021-1A7F94753674}" type="presOf" srcId="{364B983D-C9B3-4BFD-82B9-39FB3C1391B0}" destId="{104505D2-3ADC-4E61-8738-FD2CFD66B91F}" srcOrd="0" destOrd="0" presId="urn:microsoft.com/office/officeart/2005/8/layout/default"/>
    <dgm:cxn modelId="{D737A097-D261-4FA9-8D81-D15FA718CA30}" srcId="{0E3A4E6A-3C0A-42CE-8645-DC4FDCA45D04}" destId="{F37E125E-ED47-44E7-8642-3F2D6567B39A}" srcOrd="0" destOrd="0" parTransId="{3FFF91CC-9A69-4597-993C-51E3404EDB05}" sibTransId="{B4105E25-FDA9-4286-8FCB-B7E4BBDB4132}"/>
    <dgm:cxn modelId="{6D61F1E4-D555-4819-A24F-365BDDFBAEA7}" type="presOf" srcId="{0E3A4E6A-3C0A-42CE-8645-DC4FDCA45D04}" destId="{8F5A2D3E-878E-4F0A-B511-2F01C608C8F4}" srcOrd="0" destOrd="0" presId="urn:microsoft.com/office/officeart/2005/8/layout/default"/>
    <dgm:cxn modelId="{CE2A1AF4-FF6F-4114-BBAD-D270C8FA6547}" srcId="{0E3A4E6A-3C0A-42CE-8645-DC4FDCA45D04}" destId="{E28B26B4-DF9E-4CAC-847B-5971D7B1B5F3}" srcOrd="1" destOrd="0" parTransId="{68295417-3501-4534-B99A-AE308788E17F}" sibTransId="{8D353872-ED3C-4CE2-B2B4-4564D28756E3}"/>
    <dgm:cxn modelId="{337EC335-F8B3-46E3-949B-19FE2D2CBEF2}" type="presParOf" srcId="{8F5A2D3E-878E-4F0A-B511-2F01C608C8F4}" destId="{679CB445-D2B1-4BED-A687-B068F9F6A021}" srcOrd="0" destOrd="0" presId="urn:microsoft.com/office/officeart/2005/8/layout/default"/>
    <dgm:cxn modelId="{5095659B-A30D-46D2-A48A-76392615CE16}" type="presParOf" srcId="{8F5A2D3E-878E-4F0A-B511-2F01C608C8F4}" destId="{D58380B0-5CFB-460A-AF5C-4413497B8A27}" srcOrd="1" destOrd="0" presId="urn:microsoft.com/office/officeart/2005/8/layout/default"/>
    <dgm:cxn modelId="{B7586CF1-0811-4778-81CC-28EB4425E2BF}" type="presParOf" srcId="{8F5A2D3E-878E-4F0A-B511-2F01C608C8F4}" destId="{4D067D3E-E488-4380-80C6-3E96EC82BA30}" srcOrd="2" destOrd="0" presId="urn:microsoft.com/office/officeart/2005/8/layout/default"/>
    <dgm:cxn modelId="{F854A6EF-436F-4EA8-B2EA-2068D740E305}" type="presParOf" srcId="{8F5A2D3E-878E-4F0A-B511-2F01C608C8F4}" destId="{9121ECAD-57DE-4305-81B0-7E836F0D8389}" srcOrd="3" destOrd="0" presId="urn:microsoft.com/office/officeart/2005/8/layout/default"/>
    <dgm:cxn modelId="{D4D15956-7A1C-4556-8789-DBA061ED300D}" type="presParOf" srcId="{8F5A2D3E-878E-4F0A-B511-2F01C608C8F4}" destId="{104505D2-3ADC-4E61-8738-FD2CFD66B91F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153818-01A6-4AAE-9BA9-4A46DEF601A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6BC2D8EE-85BC-4070-9306-8B91DD142FB8}">
      <dgm:prSet phldrT="[Text]" custT="1"/>
      <dgm:spPr/>
      <dgm:t>
        <a:bodyPr/>
        <a:lstStyle/>
        <a:p>
          <a:pPr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200"/>
            <a:t>new policies and procedures</a:t>
          </a:r>
          <a:endParaRPr lang="en-PH" sz="2200" dirty="0"/>
        </a:p>
      </dgm:t>
    </dgm:pt>
    <dgm:pt modelId="{F0B63C3B-D868-4D18-9B34-316F04CC2392}" type="parTrans" cxnId="{7A74BACD-AE20-4D64-B7FF-DC137E1DA464}">
      <dgm:prSet/>
      <dgm:spPr/>
      <dgm:t>
        <a:bodyPr/>
        <a:lstStyle/>
        <a:p>
          <a:endParaRPr lang="en-PH" sz="2200"/>
        </a:p>
      </dgm:t>
    </dgm:pt>
    <dgm:pt modelId="{770BF85B-16DB-4E26-BC45-A43294DA93BD}" type="sibTrans" cxnId="{7A74BACD-AE20-4D64-B7FF-DC137E1DA464}">
      <dgm:prSet/>
      <dgm:spPr/>
      <dgm:t>
        <a:bodyPr/>
        <a:lstStyle/>
        <a:p>
          <a:endParaRPr lang="en-PH" sz="2200"/>
        </a:p>
      </dgm:t>
    </dgm:pt>
    <dgm:pt modelId="{E319F4C6-C0BF-4809-9239-BC2744EDCA4D}">
      <dgm:prSet custT="1"/>
      <dgm:spPr/>
      <dgm:t>
        <a:bodyPr/>
        <a:lstStyle/>
        <a:p>
          <a:r>
            <a:rPr lang="en-US" sz="2200"/>
            <a:t>changes in the work environment</a:t>
          </a:r>
          <a:endParaRPr lang="en-US" sz="2200" dirty="0"/>
        </a:p>
      </dgm:t>
    </dgm:pt>
    <dgm:pt modelId="{42C76B42-092E-4032-8E21-4C9CAFA3AB5B}" type="parTrans" cxnId="{9EED2E09-79AA-40F9-B3B6-E3233C4CC823}">
      <dgm:prSet/>
      <dgm:spPr/>
      <dgm:t>
        <a:bodyPr/>
        <a:lstStyle/>
        <a:p>
          <a:endParaRPr lang="en-PH" sz="2200"/>
        </a:p>
      </dgm:t>
    </dgm:pt>
    <dgm:pt modelId="{6899222C-7577-48B8-B5D6-6C85DB221A17}" type="sibTrans" cxnId="{9EED2E09-79AA-40F9-B3B6-E3233C4CC823}">
      <dgm:prSet/>
      <dgm:spPr/>
      <dgm:t>
        <a:bodyPr/>
        <a:lstStyle/>
        <a:p>
          <a:endParaRPr lang="en-PH" sz="2200"/>
        </a:p>
      </dgm:t>
    </dgm:pt>
    <dgm:pt modelId="{3C8EDE87-CBAA-446F-96DA-9E2D5B0DFD39}">
      <dgm:prSet custT="1"/>
      <dgm:spPr/>
      <dgm:t>
        <a:bodyPr/>
        <a:lstStyle/>
        <a:p>
          <a:r>
            <a:rPr lang="en-US" sz="2200"/>
            <a:t>changes in processes and equipment.</a:t>
          </a:r>
          <a:endParaRPr lang="en-PH" sz="2200"/>
        </a:p>
      </dgm:t>
    </dgm:pt>
    <dgm:pt modelId="{89934B91-F89B-48C2-BDD8-91E576DCFA10}" type="parTrans" cxnId="{DF0F6992-A796-48D2-8AA5-1795DD8B8CC3}">
      <dgm:prSet/>
      <dgm:spPr/>
      <dgm:t>
        <a:bodyPr/>
        <a:lstStyle/>
        <a:p>
          <a:endParaRPr lang="en-PH" sz="2200"/>
        </a:p>
      </dgm:t>
    </dgm:pt>
    <dgm:pt modelId="{61DE8784-B4B1-49B5-B43E-C8C3345CF7F9}" type="sibTrans" cxnId="{DF0F6992-A796-48D2-8AA5-1795DD8B8CC3}">
      <dgm:prSet/>
      <dgm:spPr/>
      <dgm:t>
        <a:bodyPr/>
        <a:lstStyle/>
        <a:p>
          <a:endParaRPr lang="en-PH" sz="2200"/>
        </a:p>
      </dgm:t>
    </dgm:pt>
    <dgm:pt modelId="{52FA74C1-C218-4DD1-920D-97FD41E19BB0}" type="pres">
      <dgm:prSet presAssocID="{52153818-01A6-4AAE-9BA9-4A46DEF601A5}" presName="linear" presStyleCnt="0">
        <dgm:presLayoutVars>
          <dgm:animLvl val="lvl"/>
          <dgm:resizeHandles val="exact"/>
        </dgm:presLayoutVars>
      </dgm:prSet>
      <dgm:spPr/>
    </dgm:pt>
    <dgm:pt modelId="{B9DE2869-DC63-4717-9631-F5608840F343}" type="pres">
      <dgm:prSet presAssocID="{6BC2D8EE-85BC-4070-9306-8B91DD142FB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F3BA156-594E-4AB0-A0CD-2FA96916FE70}" type="pres">
      <dgm:prSet presAssocID="{770BF85B-16DB-4E26-BC45-A43294DA93BD}" presName="spacer" presStyleCnt="0"/>
      <dgm:spPr/>
    </dgm:pt>
    <dgm:pt modelId="{4B754A2C-0BB3-4C82-9770-950C3A94B310}" type="pres">
      <dgm:prSet presAssocID="{E319F4C6-C0BF-4809-9239-BC2744EDCA4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2322CCB-F109-47D9-84E2-7D80B1E068AF}" type="pres">
      <dgm:prSet presAssocID="{6899222C-7577-48B8-B5D6-6C85DB221A17}" presName="spacer" presStyleCnt="0"/>
      <dgm:spPr/>
    </dgm:pt>
    <dgm:pt modelId="{9294A1B3-2F88-48F8-9F77-D036B460CBE6}" type="pres">
      <dgm:prSet presAssocID="{3C8EDE87-CBAA-446F-96DA-9E2D5B0DFD3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97A2802-16C8-4E50-8E93-9A4E041A88CD}" type="presOf" srcId="{E319F4C6-C0BF-4809-9239-BC2744EDCA4D}" destId="{4B754A2C-0BB3-4C82-9770-950C3A94B310}" srcOrd="0" destOrd="0" presId="urn:microsoft.com/office/officeart/2005/8/layout/vList2"/>
    <dgm:cxn modelId="{9EED2E09-79AA-40F9-B3B6-E3233C4CC823}" srcId="{52153818-01A6-4AAE-9BA9-4A46DEF601A5}" destId="{E319F4C6-C0BF-4809-9239-BC2744EDCA4D}" srcOrd="1" destOrd="0" parTransId="{42C76B42-092E-4032-8E21-4C9CAFA3AB5B}" sibTransId="{6899222C-7577-48B8-B5D6-6C85DB221A17}"/>
    <dgm:cxn modelId="{C67A541A-994E-415F-81FB-8AF06A61B13C}" type="presOf" srcId="{6BC2D8EE-85BC-4070-9306-8B91DD142FB8}" destId="{B9DE2869-DC63-4717-9631-F5608840F343}" srcOrd="0" destOrd="0" presId="urn:microsoft.com/office/officeart/2005/8/layout/vList2"/>
    <dgm:cxn modelId="{D0492B34-F8DC-4E29-ABF1-2F9A3ABD16C5}" type="presOf" srcId="{3C8EDE87-CBAA-446F-96DA-9E2D5B0DFD39}" destId="{9294A1B3-2F88-48F8-9F77-D036B460CBE6}" srcOrd="0" destOrd="0" presId="urn:microsoft.com/office/officeart/2005/8/layout/vList2"/>
    <dgm:cxn modelId="{4B29D58E-EF12-4A92-847A-5A8DDEC23C6A}" type="presOf" srcId="{52153818-01A6-4AAE-9BA9-4A46DEF601A5}" destId="{52FA74C1-C218-4DD1-920D-97FD41E19BB0}" srcOrd="0" destOrd="0" presId="urn:microsoft.com/office/officeart/2005/8/layout/vList2"/>
    <dgm:cxn modelId="{DF0F6992-A796-48D2-8AA5-1795DD8B8CC3}" srcId="{52153818-01A6-4AAE-9BA9-4A46DEF601A5}" destId="{3C8EDE87-CBAA-446F-96DA-9E2D5B0DFD39}" srcOrd="2" destOrd="0" parTransId="{89934B91-F89B-48C2-BDD8-91E576DCFA10}" sibTransId="{61DE8784-B4B1-49B5-B43E-C8C3345CF7F9}"/>
    <dgm:cxn modelId="{7A74BACD-AE20-4D64-B7FF-DC137E1DA464}" srcId="{52153818-01A6-4AAE-9BA9-4A46DEF601A5}" destId="{6BC2D8EE-85BC-4070-9306-8B91DD142FB8}" srcOrd="0" destOrd="0" parTransId="{F0B63C3B-D868-4D18-9B34-316F04CC2392}" sibTransId="{770BF85B-16DB-4E26-BC45-A43294DA93BD}"/>
    <dgm:cxn modelId="{D42C1AA6-8B5D-48B4-9E5B-C8EFCECBAC77}" type="presParOf" srcId="{52FA74C1-C218-4DD1-920D-97FD41E19BB0}" destId="{B9DE2869-DC63-4717-9631-F5608840F343}" srcOrd="0" destOrd="0" presId="urn:microsoft.com/office/officeart/2005/8/layout/vList2"/>
    <dgm:cxn modelId="{F4D3F96D-5823-46BD-A503-0D72F0F89F53}" type="presParOf" srcId="{52FA74C1-C218-4DD1-920D-97FD41E19BB0}" destId="{4F3BA156-594E-4AB0-A0CD-2FA96916FE70}" srcOrd="1" destOrd="0" presId="urn:microsoft.com/office/officeart/2005/8/layout/vList2"/>
    <dgm:cxn modelId="{104747CC-8B46-4622-971E-9424AAB59244}" type="presParOf" srcId="{52FA74C1-C218-4DD1-920D-97FD41E19BB0}" destId="{4B754A2C-0BB3-4C82-9770-950C3A94B310}" srcOrd="2" destOrd="0" presId="urn:microsoft.com/office/officeart/2005/8/layout/vList2"/>
    <dgm:cxn modelId="{74D15C80-68D5-48F2-A9CF-4747E6733542}" type="presParOf" srcId="{52FA74C1-C218-4DD1-920D-97FD41E19BB0}" destId="{D2322CCB-F109-47D9-84E2-7D80B1E068AF}" srcOrd="3" destOrd="0" presId="urn:microsoft.com/office/officeart/2005/8/layout/vList2"/>
    <dgm:cxn modelId="{0A990760-8767-4A8C-984E-BFDE5735D3C1}" type="presParOf" srcId="{52FA74C1-C218-4DD1-920D-97FD41E19BB0}" destId="{9294A1B3-2F88-48F8-9F77-D036B460CBE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349DFF1-88E7-457E-A2CF-011B71E4FE7D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4DC89A9B-310B-4208-AFD5-70C7672071BC}">
      <dgm:prSet phldrT="[Text]"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Undergoing training on how to operate and maintain new equipment</a:t>
          </a:r>
          <a:endParaRPr lang="en-PH" sz="2200"/>
        </a:p>
      </dgm:t>
    </dgm:pt>
    <dgm:pt modelId="{81F683EE-3508-4A95-84D3-794D7C3888F2}" type="parTrans" cxnId="{53566F67-C9EC-4ADE-A258-2F2E46E7CB87}">
      <dgm:prSet/>
      <dgm:spPr/>
      <dgm:t>
        <a:bodyPr/>
        <a:lstStyle/>
        <a:p>
          <a:endParaRPr lang="en-PH" sz="2200"/>
        </a:p>
      </dgm:t>
    </dgm:pt>
    <dgm:pt modelId="{DA5F849C-7F00-4039-AD88-91EAF1A6950D}" type="sibTrans" cxnId="{53566F67-C9EC-4ADE-A258-2F2E46E7CB87}">
      <dgm:prSet/>
      <dgm:spPr/>
      <dgm:t>
        <a:bodyPr/>
        <a:lstStyle/>
        <a:p>
          <a:endParaRPr lang="en-PH" sz="2200"/>
        </a:p>
      </dgm:t>
    </dgm:pt>
    <dgm:pt modelId="{C302EB84-6555-42EC-A159-3562A8156A56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Seeking supervision in operating new equipment</a:t>
          </a:r>
          <a:endParaRPr lang="en-PH" sz="2200"/>
        </a:p>
      </dgm:t>
    </dgm:pt>
    <dgm:pt modelId="{12AEFCE6-36A9-490F-A5ED-4B89E5F84281}" type="parTrans" cxnId="{3A809F2C-E7AE-4D83-94FC-0963AAC0A6C1}">
      <dgm:prSet/>
      <dgm:spPr/>
      <dgm:t>
        <a:bodyPr/>
        <a:lstStyle/>
        <a:p>
          <a:endParaRPr lang="en-PH" sz="2200"/>
        </a:p>
      </dgm:t>
    </dgm:pt>
    <dgm:pt modelId="{008477A0-5515-4901-A170-003EC6EE182D}" type="sibTrans" cxnId="{3A809F2C-E7AE-4D83-94FC-0963AAC0A6C1}">
      <dgm:prSet/>
      <dgm:spPr/>
      <dgm:t>
        <a:bodyPr/>
        <a:lstStyle/>
        <a:p>
          <a:endParaRPr lang="en-PH" sz="2200"/>
        </a:p>
      </dgm:t>
    </dgm:pt>
    <dgm:pt modelId="{63BB5145-4C98-4095-98FF-C9C3ACCB99F2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Accessing online and print resources about best practices related to new equipment</a:t>
          </a:r>
          <a:endParaRPr lang="en-PH" sz="2200"/>
        </a:p>
      </dgm:t>
    </dgm:pt>
    <dgm:pt modelId="{55A92F62-7E46-46E9-8D46-374E1F2F11A0}" type="parTrans" cxnId="{9D8C469D-69E2-494F-ACC5-E208D83759F0}">
      <dgm:prSet/>
      <dgm:spPr/>
      <dgm:t>
        <a:bodyPr/>
        <a:lstStyle/>
        <a:p>
          <a:endParaRPr lang="en-PH" sz="2200"/>
        </a:p>
      </dgm:t>
    </dgm:pt>
    <dgm:pt modelId="{FC5ED655-146D-4F54-8798-E20000BBE402}" type="sibTrans" cxnId="{9D8C469D-69E2-494F-ACC5-E208D83759F0}">
      <dgm:prSet/>
      <dgm:spPr/>
      <dgm:t>
        <a:bodyPr/>
        <a:lstStyle/>
        <a:p>
          <a:endParaRPr lang="en-PH" sz="2200"/>
        </a:p>
      </dgm:t>
    </dgm:pt>
    <dgm:pt modelId="{C209E7B1-F78B-4C93-A46B-E91C6BB7EA3D}" type="pres">
      <dgm:prSet presAssocID="{4349DFF1-88E7-457E-A2CF-011B71E4FE7D}" presName="linear" presStyleCnt="0">
        <dgm:presLayoutVars>
          <dgm:animLvl val="lvl"/>
          <dgm:resizeHandles val="exact"/>
        </dgm:presLayoutVars>
      </dgm:prSet>
      <dgm:spPr/>
    </dgm:pt>
    <dgm:pt modelId="{43B3EF9B-7F97-47C5-83B8-6869ED524E97}" type="pres">
      <dgm:prSet presAssocID="{4DC89A9B-310B-4208-AFD5-70C7672071B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7C5A329-0AC7-4AAC-B745-2744CAE36B18}" type="pres">
      <dgm:prSet presAssocID="{DA5F849C-7F00-4039-AD88-91EAF1A6950D}" presName="spacer" presStyleCnt="0"/>
      <dgm:spPr/>
    </dgm:pt>
    <dgm:pt modelId="{778974F8-8B88-496B-A713-917740CD30E8}" type="pres">
      <dgm:prSet presAssocID="{C302EB84-6555-42EC-A159-3562A8156A5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87C3BB7-FF55-4898-B196-6F8F1B6160DD}" type="pres">
      <dgm:prSet presAssocID="{008477A0-5515-4901-A170-003EC6EE182D}" presName="spacer" presStyleCnt="0"/>
      <dgm:spPr/>
    </dgm:pt>
    <dgm:pt modelId="{A30B209D-263F-422E-B873-024D9DDB9D4E}" type="pres">
      <dgm:prSet presAssocID="{63BB5145-4C98-4095-98FF-C9C3ACCB99F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A809F2C-E7AE-4D83-94FC-0963AAC0A6C1}" srcId="{4349DFF1-88E7-457E-A2CF-011B71E4FE7D}" destId="{C302EB84-6555-42EC-A159-3562A8156A56}" srcOrd="1" destOrd="0" parTransId="{12AEFCE6-36A9-490F-A5ED-4B89E5F84281}" sibTransId="{008477A0-5515-4901-A170-003EC6EE182D}"/>
    <dgm:cxn modelId="{FA912941-5682-4B8A-8018-39C1208CF625}" type="presOf" srcId="{4349DFF1-88E7-457E-A2CF-011B71E4FE7D}" destId="{C209E7B1-F78B-4C93-A46B-E91C6BB7EA3D}" srcOrd="0" destOrd="0" presId="urn:microsoft.com/office/officeart/2005/8/layout/vList2"/>
    <dgm:cxn modelId="{53566F67-C9EC-4ADE-A258-2F2E46E7CB87}" srcId="{4349DFF1-88E7-457E-A2CF-011B71E4FE7D}" destId="{4DC89A9B-310B-4208-AFD5-70C7672071BC}" srcOrd="0" destOrd="0" parTransId="{81F683EE-3508-4A95-84D3-794D7C3888F2}" sibTransId="{DA5F849C-7F00-4039-AD88-91EAF1A6950D}"/>
    <dgm:cxn modelId="{9D8C469D-69E2-494F-ACC5-E208D83759F0}" srcId="{4349DFF1-88E7-457E-A2CF-011B71E4FE7D}" destId="{63BB5145-4C98-4095-98FF-C9C3ACCB99F2}" srcOrd="2" destOrd="0" parTransId="{55A92F62-7E46-46E9-8D46-374E1F2F11A0}" sibTransId="{FC5ED655-146D-4F54-8798-E20000BBE402}"/>
    <dgm:cxn modelId="{DC9F98BF-B807-4FFC-9C77-5A28E26684D5}" type="presOf" srcId="{4DC89A9B-310B-4208-AFD5-70C7672071BC}" destId="{43B3EF9B-7F97-47C5-83B8-6869ED524E97}" srcOrd="0" destOrd="0" presId="urn:microsoft.com/office/officeart/2005/8/layout/vList2"/>
    <dgm:cxn modelId="{670F81C5-B7E5-4EFB-9880-B1445DF25F53}" type="presOf" srcId="{63BB5145-4C98-4095-98FF-C9C3ACCB99F2}" destId="{A30B209D-263F-422E-B873-024D9DDB9D4E}" srcOrd="0" destOrd="0" presId="urn:microsoft.com/office/officeart/2005/8/layout/vList2"/>
    <dgm:cxn modelId="{E7C540E6-3B8F-4C87-9880-F3822CFC88AB}" type="presOf" srcId="{C302EB84-6555-42EC-A159-3562A8156A56}" destId="{778974F8-8B88-496B-A713-917740CD30E8}" srcOrd="0" destOrd="0" presId="urn:microsoft.com/office/officeart/2005/8/layout/vList2"/>
    <dgm:cxn modelId="{9F240176-443A-4CC2-AF14-15F5B61923E5}" type="presParOf" srcId="{C209E7B1-F78B-4C93-A46B-E91C6BB7EA3D}" destId="{43B3EF9B-7F97-47C5-83B8-6869ED524E97}" srcOrd="0" destOrd="0" presId="urn:microsoft.com/office/officeart/2005/8/layout/vList2"/>
    <dgm:cxn modelId="{6FD52DED-9A8E-473A-9199-89A94599B00F}" type="presParOf" srcId="{C209E7B1-F78B-4C93-A46B-E91C6BB7EA3D}" destId="{97C5A329-0AC7-4AAC-B745-2744CAE36B18}" srcOrd="1" destOrd="0" presId="urn:microsoft.com/office/officeart/2005/8/layout/vList2"/>
    <dgm:cxn modelId="{BDFED3F7-28AC-47EE-A271-7B1EE5D85E1B}" type="presParOf" srcId="{C209E7B1-F78B-4C93-A46B-E91C6BB7EA3D}" destId="{778974F8-8B88-496B-A713-917740CD30E8}" srcOrd="2" destOrd="0" presId="urn:microsoft.com/office/officeart/2005/8/layout/vList2"/>
    <dgm:cxn modelId="{17E784AB-731A-469C-A0E9-EDFC77CC8409}" type="presParOf" srcId="{C209E7B1-F78B-4C93-A46B-E91C6BB7EA3D}" destId="{F87C3BB7-FF55-4898-B196-6F8F1B6160DD}" srcOrd="3" destOrd="0" presId="urn:microsoft.com/office/officeart/2005/8/layout/vList2"/>
    <dgm:cxn modelId="{503A5D8F-B2A7-497D-A75B-604E0AF088FF}" type="presParOf" srcId="{C209E7B1-F78B-4C93-A46B-E91C6BB7EA3D}" destId="{A30B209D-263F-422E-B873-024D9DDB9D4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4FDB8D5-5EE9-49B5-BFAD-6610322F8E60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90E762FE-1D96-4F8F-A0BA-6559FACC8886}">
      <dgm:prSet phldrT="[Text]"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performing client care tasks</a:t>
          </a:r>
          <a:endParaRPr lang="en-PH" sz="2200"/>
        </a:p>
      </dgm:t>
    </dgm:pt>
    <dgm:pt modelId="{C094C90B-E2FF-4001-B272-E01C6474B48F}" type="parTrans" cxnId="{FF3BAA5E-EA05-49EE-83DB-DA826884C086}">
      <dgm:prSet/>
      <dgm:spPr/>
      <dgm:t>
        <a:bodyPr/>
        <a:lstStyle/>
        <a:p>
          <a:endParaRPr lang="en-PH" sz="2200"/>
        </a:p>
      </dgm:t>
    </dgm:pt>
    <dgm:pt modelId="{9D302CB3-56C7-41A8-96DF-17E7034B2C3A}" type="sibTrans" cxnId="{FF3BAA5E-EA05-49EE-83DB-DA826884C086}">
      <dgm:prSet/>
      <dgm:spPr/>
      <dgm:t>
        <a:bodyPr/>
        <a:lstStyle/>
        <a:p>
          <a:endParaRPr lang="en-PH" sz="2200"/>
        </a:p>
      </dgm:t>
    </dgm:pt>
    <dgm:pt modelId="{FED7C600-4594-4661-8234-AFEA8B3EF9A3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risk management</a:t>
          </a:r>
          <a:endParaRPr lang="en-PH" sz="2200"/>
        </a:p>
      </dgm:t>
    </dgm:pt>
    <dgm:pt modelId="{85C349B8-05BC-45DD-A00A-94F9926A04F4}" type="parTrans" cxnId="{3E3131A1-E5B0-4AF4-89C3-CBFE6C320482}">
      <dgm:prSet/>
      <dgm:spPr/>
      <dgm:t>
        <a:bodyPr/>
        <a:lstStyle/>
        <a:p>
          <a:endParaRPr lang="en-PH" sz="2200"/>
        </a:p>
      </dgm:t>
    </dgm:pt>
    <dgm:pt modelId="{9B48B6B1-B62D-4B73-9688-26873122DE9F}" type="sibTrans" cxnId="{3E3131A1-E5B0-4AF4-89C3-CBFE6C320482}">
      <dgm:prSet/>
      <dgm:spPr/>
      <dgm:t>
        <a:bodyPr/>
        <a:lstStyle/>
        <a:p>
          <a:endParaRPr lang="en-PH" sz="2200"/>
        </a:p>
      </dgm:t>
    </dgm:pt>
    <dgm:pt modelId="{E880BD2C-689F-47A9-BE69-9E77BD20536D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 dirty="0"/>
            <a:t>emergency preparedness.</a:t>
          </a:r>
          <a:endParaRPr lang="en-PH" sz="2200" dirty="0"/>
        </a:p>
      </dgm:t>
    </dgm:pt>
    <dgm:pt modelId="{0E74D044-30E6-4E89-A0D0-E7B1EEDE4359}" type="parTrans" cxnId="{0870277A-25AC-472F-B9EE-BCCA1901A369}">
      <dgm:prSet/>
      <dgm:spPr/>
      <dgm:t>
        <a:bodyPr/>
        <a:lstStyle/>
        <a:p>
          <a:endParaRPr lang="en-PH" sz="2200"/>
        </a:p>
      </dgm:t>
    </dgm:pt>
    <dgm:pt modelId="{8B115CAB-3CFE-4F84-BEA4-A66488372103}" type="sibTrans" cxnId="{0870277A-25AC-472F-B9EE-BCCA1901A369}">
      <dgm:prSet/>
      <dgm:spPr/>
      <dgm:t>
        <a:bodyPr/>
        <a:lstStyle/>
        <a:p>
          <a:endParaRPr lang="en-PH" sz="2200"/>
        </a:p>
      </dgm:t>
    </dgm:pt>
    <dgm:pt modelId="{4DE590B8-5A6F-40C6-A275-B53663A64AD6}" type="pres">
      <dgm:prSet presAssocID="{34FDB8D5-5EE9-49B5-BFAD-6610322F8E60}" presName="linear" presStyleCnt="0">
        <dgm:presLayoutVars>
          <dgm:dir/>
          <dgm:animLvl val="lvl"/>
          <dgm:resizeHandles val="exact"/>
        </dgm:presLayoutVars>
      </dgm:prSet>
      <dgm:spPr/>
    </dgm:pt>
    <dgm:pt modelId="{5C65ADDC-5B09-4657-9453-A0DCC7F1BAF4}" type="pres">
      <dgm:prSet presAssocID="{90E762FE-1D96-4F8F-A0BA-6559FACC8886}" presName="parentLin" presStyleCnt="0"/>
      <dgm:spPr/>
    </dgm:pt>
    <dgm:pt modelId="{922A8D2C-C7EC-48A0-A50F-04919C4D436C}" type="pres">
      <dgm:prSet presAssocID="{90E762FE-1D96-4F8F-A0BA-6559FACC8886}" presName="parentLeftMargin" presStyleLbl="node1" presStyleIdx="0" presStyleCnt="3"/>
      <dgm:spPr/>
    </dgm:pt>
    <dgm:pt modelId="{3757F9E1-7349-486F-919E-3403F7C57168}" type="pres">
      <dgm:prSet presAssocID="{90E762FE-1D96-4F8F-A0BA-6559FACC888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A4DAEC7-2260-4112-9458-5C705AA8F37F}" type="pres">
      <dgm:prSet presAssocID="{90E762FE-1D96-4F8F-A0BA-6559FACC8886}" presName="negativeSpace" presStyleCnt="0"/>
      <dgm:spPr/>
    </dgm:pt>
    <dgm:pt modelId="{03C0EF29-097C-4127-B8D5-59247D5FC586}" type="pres">
      <dgm:prSet presAssocID="{90E762FE-1D96-4F8F-A0BA-6559FACC8886}" presName="childText" presStyleLbl="conFgAcc1" presStyleIdx="0" presStyleCnt="3">
        <dgm:presLayoutVars>
          <dgm:bulletEnabled val="1"/>
        </dgm:presLayoutVars>
      </dgm:prSet>
      <dgm:spPr/>
    </dgm:pt>
    <dgm:pt modelId="{3E53B942-34BA-4456-AB62-8407FFF21C34}" type="pres">
      <dgm:prSet presAssocID="{9D302CB3-56C7-41A8-96DF-17E7034B2C3A}" presName="spaceBetweenRectangles" presStyleCnt="0"/>
      <dgm:spPr/>
    </dgm:pt>
    <dgm:pt modelId="{14F0B3EB-76F7-43C8-9506-C8D7E2F77368}" type="pres">
      <dgm:prSet presAssocID="{FED7C600-4594-4661-8234-AFEA8B3EF9A3}" presName="parentLin" presStyleCnt="0"/>
      <dgm:spPr/>
    </dgm:pt>
    <dgm:pt modelId="{773D8147-EE67-4D3A-AE63-A57D3E3FCD08}" type="pres">
      <dgm:prSet presAssocID="{FED7C600-4594-4661-8234-AFEA8B3EF9A3}" presName="parentLeftMargin" presStyleLbl="node1" presStyleIdx="0" presStyleCnt="3"/>
      <dgm:spPr/>
    </dgm:pt>
    <dgm:pt modelId="{C11CFD83-2F5C-43B6-9968-162310A21C2B}" type="pres">
      <dgm:prSet presAssocID="{FED7C600-4594-4661-8234-AFEA8B3EF9A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F876546-D623-4631-B052-214E413D7FD6}" type="pres">
      <dgm:prSet presAssocID="{FED7C600-4594-4661-8234-AFEA8B3EF9A3}" presName="negativeSpace" presStyleCnt="0"/>
      <dgm:spPr/>
    </dgm:pt>
    <dgm:pt modelId="{65684D1F-D1FD-4C32-9E02-B2DE73272B08}" type="pres">
      <dgm:prSet presAssocID="{FED7C600-4594-4661-8234-AFEA8B3EF9A3}" presName="childText" presStyleLbl="conFgAcc1" presStyleIdx="1" presStyleCnt="3">
        <dgm:presLayoutVars>
          <dgm:bulletEnabled val="1"/>
        </dgm:presLayoutVars>
      </dgm:prSet>
      <dgm:spPr/>
    </dgm:pt>
    <dgm:pt modelId="{AA11CEF7-B44B-49A1-B97E-0C34677E4940}" type="pres">
      <dgm:prSet presAssocID="{9B48B6B1-B62D-4B73-9688-26873122DE9F}" presName="spaceBetweenRectangles" presStyleCnt="0"/>
      <dgm:spPr/>
    </dgm:pt>
    <dgm:pt modelId="{0EE72395-3FB4-454B-AF00-68107C21E8F5}" type="pres">
      <dgm:prSet presAssocID="{E880BD2C-689F-47A9-BE69-9E77BD20536D}" presName="parentLin" presStyleCnt="0"/>
      <dgm:spPr/>
    </dgm:pt>
    <dgm:pt modelId="{9B54AD5D-8084-4E27-8AE2-3723CA4CBD00}" type="pres">
      <dgm:prSet presAssocID="{E880BD2C-689F-47A9-BE69-9E77BD20536D}" presName="parentLeftMargin" presStyleLbl="node1" presStyleIdx="1" presStyleCnt="3"/>
      <dgm:spPr/>
    </dgm:pt>
    <dgm:pt modelId="{EB346D94-F7A0-42BA-A4EB-A0A14ADFB1B8}" type="pres">
      <dgm:prSet presAssocID="{E880BD2C-689F-47A9-BE69-9E77BD20536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C9CDB0C-46D0-4573-AEDA-AE6B0CD06485}" type="pres">
      <dgm:prSet presAssocID="{E880BD2C-689F-47A9-BE69-9E77BD20536D}" presName="negativeSpace" presStyleCnt="0"/>
      <dgm:spPr/>
    </dgm:pt>
    <dgm:pt modelId="{47B59E61-888D-4334-A3DC-558ABD261F46}" type="pres">
      <dgm:prSet presAssocID="{E880BD2C-689F-47A9-BE69-9E77BD20536D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A755205-7923-4710-B92F-42FD6248E417}" type="presOf" srcId="{90E762FE-1D96-4F8F-A0BA-6559FACC8886}" destId="{3757F9E1-7349-486F-919E-3403F7C57168}" srcOrd="1" destOrd="0" presId="urn:microsoft.com/office/officeart/2005/8/layout/list1"/>
    <dgm:cxn modelId="{FF3BAA5E-EA05-49EE-83DB-DA826884C086}" srcId="{34FDB8D5-5EE9-49B5-BFAD-6610322F8E60}" destId="{90E762FE-1D96-4F8F-A0BA-6559FACC8886}" srcOrd="0" destOrd="0" parTransId="{C094C90B-E2FF-4001-B272-E01C6474B48F}" sibTransId="{9D302CB3-56C7-41A8-96DF-17E7034B2C3A}"/>
    <dgm:cxn modelId="{6E649E63-1686-467C-9352-A1B72D6BA17C}" type="presOf" srcId="{FED7C600-4594-4661-8234-AFEA8B3EF9A3}" destId="{C11CFD83-2F5C-43B6-9968-162310A21C2B}" srcOrd="1" destOrd="0" presId="urn:microsoft.com/office/officeart/2005/8/layout/list1"/>
    <dgm:cxn modelId="{B5AC3865-285F-48E7-AD11-282E203F8CAF}" type="presOf" srcId="{E880BD2C-689F-47A9-BE69-9E77BD20536D}" destId="{9B54AD5D-8084-4E27-8AE2-3723CA4CBD00}" srcOrd="0" destOrd="0" presId="urn:microsoft.com/office/officeart/2005/8/layout/list1"/>
    <dgm:cxn modelId="{C3108050-42C7-48F8-A7AF-3CD361568809}" type="presOf" srcId="{E880BD2C-689F-47A9-BE69-9E77BD20536D}" destId="{EB346D94-F7A0-42BA-A4EB-A0A14ADFB1B8}" srcOrd="1" destOrd="0" presId="urn:microsoft.com/office/officeart/2005/8/layout/list1"/>
    <dgm:cxn modelId="{0870277A-25AC-472F-B9EE-BCCA1901A369}" srcId="{34FDB8D5-5EE9-49B5-BFAD-6610322F8E60}" destId="{E880BD2C-689F-47A9-BE69-9E77BD20536D}" srcOrd="2" destOrd="0" parTransId="{0E74D044-30E6-4E89-A0D0-E7B1EEDE4359}" sibTransId="{8B115CAB-3CFE-4F84-BEA4-A66488372103}"/>
    <dgm:cxn modelId="{3E3131A1-E5B0-4AF4-89C3-CBFE6C320482}" srcId="{34FDB8D5-5EE9-49B5-BFAD-6610322F8E60}" destId="{FED7C600-4594-4661-8234-AFEA8B3EF9A3}" srcOrd="1" destOrd="0" parTransId="{85C349B8-05BC-45DD-A00A-94F9926A04F4}" sibTransId="{9B48B6B1-B62D-4B73-9688-26873122DE9F}"/>
    <dgm:cxn modelId="{894BACA2-C88B-419B-8940-B21D8F3348C6}" type="presOf" srcId="{90E762FE-1D96-4F8F-A0BA-6559FACC8886}" destId="{922A8D2C-C7EC-48A0-A50F-04919C4D436C}" srcOrd="0" destOrd="0" presId="urn:microsoft.com/office/officeart/2005/8/layout/list1"/>
    <dgm:cxn modelId="{EA17ADD4-3A71-43A0-870F-15962436D490}" type="presOf" srcId="{FED7C600-4594-4661-8234-AFEA8B3EF9A3}" destId="{773D8147-EE67-4D3A-AE63-A57D3E3FCD08}" srcOrd="0" destOrd="0" presId="urn:microsoft.com/office/officeart/2005/8/layout/list1"/>
    <dgm:cxn modelId="{A1B16EE1-6B3C-4525-80A6-5C084BE08854}" type="presOf" srcId="{34FDB8D5-5EE9-49B5-BFAD-6610322F8E60}" destId="{4DE590B8-5A6F-40C6-A275-B53663A64AD6}" srcOrd="0" destOrd="0" presId="urn:microsoft.com/office/officeart/2005/8/layout/list1"/>
    <dgm:cxn modelId="{D93DA214-C181-43E8-86C4-441F67569D62}" type="presParOf" srcId="{4DE590B8-5A6F-40C6-A275-B53663A64AD6}" destId="{5C65ADDC-5B09-4657-9453-A0DCC7F1BAF4}" srcOrd="0" destOrd="0" presId="urn:microsoft.com/office/officeart/2005/8/layout/list1"/>
    <dgm:cxn modelId="{4EC9211F-2E4C-48EB-AACA-4989B8F974A7}" type="presParOf" srcId="{5C65ADDC-5B09-4657-9453-A0DCC7F1BAF4}" destId="{922A8D2C-C7EC-48A0-A50F-04919C4D436C}" srcOrd="0" destOrd="0" presId="urn:microsoft.com/office/officeart/2005/8/layout/list1"/>
    <dgm:cxn modelId="{1E959A03-72F7-4B5E-9587-97C5BA435935}" type="presParOf" srcId="{5C65ADDC-5B09-4657-9453-A0DCC7F1BAF4}" destId="{3757F9E1-7349-486F-919E-3403F7C57168}" srcOrd="1" destOrd="0" presId="urn:microsoft.com/office/officeart/2005/8/layout/list1"/>
    <dgm:cxn modelId="{2787ADB5-5DA6-4AC7-8AFC-BB01FDDAD164}" type="presParOf" srcId="{4DE590B8-5A6F-40C6-A275-B53663A64AD6}" destId="{9A4DAEC7-2260-4112-9458-5C705AA8F37F}" srcOrd="1" destOrd="0" presId="urn:microsoft.com/office/officeart/2005/8/layout/list1"/>
    <dgm:cxn modelId="{B3B2696B-142B-4485-9302-2FA0493D5A98}" type="presParOf" srcId="{4DE590B8-5A6F-40C6-A275-B53663A64AD6}" destId="{03C0EF29-097C-4127-B8D5-59247D5FC586}" srcOrd="2" destOrd="0" presId="urn:microsoft.com/office/officeart/2005/8/layout/list1"/>
    <dgm:cxn modelId="{C232A7C6-59BA-4B5D-9E41-7A5DCA577175}" type="presParOf" srcId="{4DE590B8-5A6F-40C6-A275-B53663A64AD6}" destId="{3E53B942-34BA-4456-AB62-8407FFF21C34}" srcOrd="3" destOrd="0" presId="urn:microsoft.com/office/officeart/2005/8/layout/list1"/>
    <dgm:cxn modelId="{BDDA7B71-92CC-446B-BD14-0359751DCBC4}" type="presParOf" srcId="{4DE590B8-5A6F-40C6-A275-B53663A64AD6}" destId="{14F0B3EB-76F7-43C8-9506-C8D7E2F77368}" srcOrd="4" destOrd="0" presId="urn:microsoft.com/office/officeart/2005/8/layout/list1"/>
    <dgm:cxn modelId="{4D106C34-AB8E-41F6-9043-841AA37B9C0D}" type="presParOf" srcId="{14F0B3EB-76F7-43C8-9506-C8D7E2F77368}" destId="{773D8147-EE67-4D3A-AE63-A57D3E3FCD08}" srcOrd="0" destOrd="0" presId="urn:microsoft.com/office/officeart/2005/8/layout/list1"/>
    <dgm:cxn modelId="{4322F730-825A-44C6-BCE0-C9A80EDD4D8F}" type="presParOf" srcId="{14F0B3EB-76F7-43C8-9506-C8D7E2F77368}" destId="{C11CFD83-2F5C-43B6-9968-162310A21C2B}" srcOrd="1" destOrd="0" presId="urn:microsoft.com/office/officeart/2005/8/layout/list1"/>
    <dgm:cxn modelId="{F35299F1-80AA-46E6-91E7-ED156E3B5874}" type="presParOf" srcId="{4DE590B8-5A6F-40C6-A275-B53663A64AD6}" destId="{CF876546-D623-4631-B052-214E413D7FD6}" srcOrd="5" destOrd="0" presId="urn:microsoft.com/office/officeart/2005/8/layout/list1"/>
    <dgm:cxn modelId="{82FCBB42-BFC4-4BD6-8263-807000551815}" type="presParOf" srcId="{4DE590B8-5A6F-40C6-A275-B53663A64AD6}" destId="{65684D1F-D1FD-4C32-9E02-B2DE73272B08}" srcOrd="6" destOrd="0" presId="urn:microsoft.com/office/officeart/2005/8/layout/list1"/>
    <dgm:cxn modelId="{00C6EE3E-F262-4BAD-B09E-D69FF6CA334C}" type="presParOf" srcId="{4DE590B8-5A6F-40C6-A275-B53663A64AD6}" destId="{AA11CEF7-B44B-49A1-B97E-0C34677E4940}" srcOrd="7" destOrd="0" presId="urn:microsoft.com/office/officeart/2005/8/layout/list1"/>
    <dgm:cxn modelId="{06356FA0-14DC-4E81-A50B-2F7C991BD749}" type="presParOf" srcId="{4DE590B8-5A6F-40C6-A275-B53663A64AD6}" destId="{0EE72395-3FB4-454B-AF00-68107C21E8F5}" srcOrd="8" destOrd="0" presId="urn:microsoft.com/office/officeart/2005/8/layout/list1"/>
    <dgm:cxn modelId="{E0C9B647-BF10-4E4B-B9B6-57231A3708D6}" type="presParOf" srcId="{0EE72395-3FB4-454B-AF00-68107C21E8F5}" destId="{9B54AD5D-8084-4E27-8AE2-3723CA4CBD00}" srcOrd="0" destOrd="0" presId="urn:microsoft.com/office/officeart/2005/8/layout/list1"/>
    <dgm:cxn modelId="{06320E74-C021-45D3-B1FE-F7C05C0DB695}" type="presParOf" srcId="{0EE72395-3FB4-454B-AF00-68107C21E8F5}" destId="{EB346D94-F7A0-42BA-A4EB-A0A14ADFB1B8}" srcOrd="1" destOrd="0" presId="urn:microsoft.com/office/officeart/2005/8/layout/list1"/>
    <dgm:cxn modelId="{6740801E-F407-46F3-A766-445BEEA6BB6F}" type="presParOf" srcId="{4DE590B8-5A6F-40C6-A275-B53663A64AD6}" destId="{EC9CDB0C-46D0-4573-AEDA-AE6B0CD06485}" srcOrd="9" destOrd="0" presId="urn:microsoft.com/office/officeart/2005/8/layout/list1"/>
    <dgm:cxn modelId="{AB514CFB-97C1-41E5-98B2-B2CBA92486DD}" type="presParOf" srcId="{4DE590B8-5A6F-40C6-A275-B53663A64AD6}" destId="{47B59E61-888D-4334-A3DC-558ABD261F4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FA901FF-8B2E-4316-976D-0D1A5CFF81BF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B1DC797D-D1F5-478C-8B3D-D0FC8D111C23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the physical work environment</a:t>
          </a:r>
          <a:endParaRPr lang="en-PH" sz="2200"/>
        </a:p>
      </dgm:t>
    </dgm:pt>
    <dgm:pt modelId="{0762D5E4-AA7F-4762-B31A-7FD3BAEE688C}" type="parTrans" cxnId="{4618B803-ADD4-40C4-8966-062BBC194732}">
      <dgm:prSet/>
      <dgm:spPr/>
      <dgm:t>
        <a:bodyPr/>
        <a:lstStyle/>
        <a:p>
          <a:endParaRPr lang="en-PH" sz="2200"/>
        </a:p>
      </dgm:t>
    </dgm:pt>
    <dgm:pt modelId="{2E4C0DD0-CB2D-4500-A3B4-7D26CA59A939}" type="sibTrans" cxnId="{4618B803-ADD4-40C4-8966-062BBC194732}">
      <dgm:prSet/>
      <dgm:spPr/>
      <dgm:t>
        <a:bodyPr/>
        <a:lstStyle/>
        <a:p>
          <a:endParaRPr lang="en-PH" sz="2200"/>
        </a:p>
      </dgm:t>
    </dgm:pt>
    <dgm:pt modelId="{805044A4-BC07-47D3-B6C1-80FB0314189D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the equipment and materials used</a:t>
          </a:r>
          <a:endParaRPr lang="en-PH" sz="2200"/>
        </a:p>
      </dgm:t>
    </dgm:pt>
    <dgm:pt modelId="{D93FB148-0399-4773-82EA-D371DCCBF6DF}" type="parTrans" cxnId="{A9BEE5D6-6B65-4BCE-AD81-075E4906C261}">
      <dgm:prSet/>
      <dgm:spPr/>
      <dgm:t>
        <a:bodyPr/>
        <a:lstStyle/>
        <a:p>
          <a:endParaRPr lang="en-PH" sz="2200"/>
        </a:p>
      </dgm:t>
    </dgm:pt>
    <dgm:pt modelId="{1A75BF37-7B9D-4F3F-B00A-AF2ADDEEEB36}" type="sibTrans" cxnId="{A9BEE5D6-6B65-4BCE-AD81-075E4906C261}">
      <dgm:prSet/>
      <dgm:spPr/>
      <dgm:t>
        <a:bodyPr/>
        <a:lstStyle/>
        <a:p>
          <a:endParaRPr lang="en-PH" sz="2200"/>
        </a:p>
      </dgm:t>
    </dgm:pt>
    <dgm:pt modelId="{32FC4B7A-CDC3-4089-9AF2-07A6583A8B2C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the performance of work tasks</a:t>
          </a:r>
          <a:endParaRPr lang="en-PH" sz="2200"/>
        </a:p>
      </dgm:t>
    </dgm:pt>
    <dgm:pt modelId="{2523F670-7633-40C9-8AB7-C4179020D6B0}" type="parTrans" cxnId="{677FD4B2-09B8-4D64-A6A3-D049C8E0D4A9}">
      <dgm:prSet/>
      <dgm:spPr/>
      <dgm:t>
        <a:bodyPr/>
        <a:lstStyle/>
        <a:p>
          <a:endParaRPr lang="en-PH" sz="2200"/>
        </a:p>
      </dgm:t>
    </dgm:pt>
    <dgm:pt modelId="{64341306-5A30-41A3-AE16-C0F0EA9F0450}" type="sibTrans" cxnId="{677FD4B2-09B8-4D64-A6A3-D049C8E0D4A9}">
      <dgm:prSet/>
      <dgm:spPr/>
      <dgm:t>
        <a:bodyPr/>
        <a:lstStyle/>
        <a:p>
          <a:endParaRPr lang="en-PH" sz="2200"/>
        </a:p>
      </dgm:t>
    </dgm:pt>
    <dgm:pt modelId="{4DE4131D-EEAD-491D-8B4A-DF74668B6EE1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work design and management.</a:t>
          </a:r>
          <a:endParaRPr lang="en-PH" sz="2200"/>
        </a:p>
      </dgm:t>
    </dgm:pt>
    <dgm:pt modelId="{223B617E-1901-4EE6-8306-61700C97B4E2}" type="parTrans" cxnId="{546C0DE9-220A-4954-BC5C-B082B5404DBD}">
      <dgm:prSet/>
      <dgm:spPr/>
      <dgm:t>
        <a:bodyPr/>
        <a:lstStyle/>
        <a:p>
          <a:endParaRPr lang="en-PH" sz="2200"/>
        </a:p>
      </dgm:t>
    </dgm:pt>
    <dgm:pt modelId="{2CF0AF4F-E48B-4E24-A31A-1505AAC32F16}" type="sibTrans" cxnId="{546C0DE9-220A-4954-BC5C-B082B5404DBD}">
      <dgm:prSet/>
      <dgm:spPr/>
      <dgm:t>
        <a:bodyPr/>
        <a:lstStyle/>
        <a:p>
          <a:endParaRPr lang="en-PH" sz="2200"/>
        </a:p>
      </dgm:t>
    </dgm:pt>
    <dgm:pt modelId="{960D5F39-3448-4AD1-89FE-6E3962B7CBF4}" type="pres">
      <dgm:prSet presAssocID="{4FA901FF-8B2E-4316-976D-0D1A5CFF81BF}" presName="diagram" presStyleCnt="0">
        <dgm:presLayoutVars>
          <dgm:dir/>
          <dgm:resizeHandles val="exact"/>
        </dgm:presLayoutVars>
      </dgm:prSet>
      <dgm:spPr/>
    </dgm:pt>
    <dgm:pt modelId="{4C8B53AC-9E1D-4288-BF3B-BE92C55FD125}" type="pres">
      <dgm:prSet presAssocID="{B1DC797D-D1F5-478C-8B3D-D0FC8D111C23}" presName="node" presStyleLbl="node1" presStyleIdx="0" presStyleCnt="4">
        <dgm:presLayoutVars>
          <dgm:bulletEnabled val="1"/>
        </dgm:presLayoutVars>
      </dgm:prSet>
      <dgm:spPr/>
    </dgm:pt>
    <dgm:pt modelId="{2A02EBF5-9DC0-4277-A63A-F331556E4960}" type="pres">
      <dgm:prSet presAssocID="{2E4C0DD0-CB2D-4500-A3B4-7D26CA59A939}" presName="sibTrans" presStyleCnt="0"/>
      <dgm:spPr/>
    </dgm:pt>
    <dgm:pt modelId="{BF5D49E3-5544-4BFD-AF62-62C01DEF081D}" type="pres">
      <dgm:prSet presAssocID="{805044A4-BC07-47D3-B6C1-80FB0314189D}" presName="node" presStyleLbl="node1" presStyleIdx="1" presStyleCnt="4">
        <dgm:presLayoutVars>
          <dgm:bulletEnabled val="1"/>
        </dgm:presLayoutVars>
      </dgm:prSet>
      <dgm:spPr/>
    </dgm:pt>
    <dgm:pt modelId="{4AF0C1BA-A162-4344-8D10-CEC3084FADFB}" type="pres">
      <dgm:prSet presAssocID="{1A75BF37-7B9D-4F3F-B00A-AF2ADDEEEB36}" presName="sibTrans" presStyleCnt="0"/>
      <dgm:spPr/>
    </dgm:pt>
    <dgm:pt modelId="{98624599-659D-4A68-A49D-550ED0812F84}" type="pres">
      <dgm:prSet presAssocID="{32FC4B7A-CDC3-4089-9AF2-07A6583A8B2C}" presName="node" presStyleLbl="node1" presStyleIdx="2" presStyleCnt="4">
        <dgm:presLayoutVars>
          <dgm:bulletEnabled val="1"/>
        </dgm:presLayoutVars>
      </dgm:prSet>
      <dgm:spPr/>
    </dgm:pt>
    <dgm:pt modelId="{F7FE3B91-CA66-4B20-ADC1-F23E061BDA7A}" type="pres">
      <dgm:prSet presAssocID="{64341306-5A30-41A3-AE16-C0F0EA9F0450}" presName="sibTrans" presStyleCnt="0"/>
      <dgm:spPr/>
    </dgm:pt>
    <dgm:pt modelId="{9C2EA761-DF9C-43E4-AC0F-33048875DF57}" type="pres">
      <dgm:prSet presAssocID="{4DE4131D-EEAD-491D-8B4A-DF74668B6EE1}" presName="node" presStyleLbl="node1" presStyleIdx="3" presStyleCnt="4">
        <dgm:presLayoutVars>
          <dgm:bulletEnabled val="1"/>
        </dgm:presLayoutVars>
      </dgm:prSet>
      <dgm:spPr/>
    </dgm:pt>
  </dgm:ptLst>
  <dgm:cxnLst>
    <dgm:cxn modelId="{4618B803-ADD4-40C4-8966-062BBC194732}" srcId="{4FA901FF-8B2E-4316-976D-0D1A5CFF81BF}" destId="{B1DC797D-D1F5-478C-8B3D-D0FC8D111C23}" srcOrd="0" destOrd="0" parTransId="{0762D5E4-AA7F-4762-B31A-7FD3BAEE688C}" sibTransId="{2E4C0DD0-CB2D-4500-A3B4-7D26CA59A939}"/>
    <dgm:cxn modelId="{A102AD0B-8B91-4B44-93E3-FFE488524003}" type="presOf" srcId="{4DE4131D-EEAD-491D-8B4A-DF74668B6EE1}" destId="{9C2EA761-DF9C-43E4-AC0F-33048875DF57}" srcOrd="0" destOrd="0" presId="urn:microsoft.com/office/officeart/2005/8/layout/default"/>
    <dgm:cxn modelId="{677FD4B2-09B8-4D64-A6A3-D049C8E0D4A9}" srcId="{4FA901FF-8B2E-4316-976D-0D1A5CFF81BF}" destId="{32FC4B7A-CDC3-4089-9AF2-07A6583A8B2C}" srcOrd="2" destOrd="0" parTransId="{2523F670-7633-40C9-8AB7-C4179020D6B0}" sibTransId="{64341306-5A30-41A3-AE16-C0F0EA9F0450}"/>
    <dgm:cxn modelId="{252946B5-9F2C-4145-A794-EE3316A7A5B2}" type="presOf" srcId="{805044A4-BC07-47D3-B6C1-80FB0314189D}" destId="{BF5D49E3-5544-4BFD-AF62-62C01DEF081D}" srcOrd="0" destOrd="0" presId="urn:microsoft.com/office/officeart/2005/8/layout/default"/>
    <dgm:cxn modelId="{A9BEE5D6-6B65-4BCE-AD81-075E4906C261}" srcId="{4FA901FF-8B2E-4316-976D-0D1A5CFF81BF}" destId="{805044A4-BC07-47D3-B6C1-80FB0314189D}" srcOrd="1" destOrd="0" parTransId="{D93FB148-0399-4773-82EA-D371DCCBF6DF}" sibTransId="{1A75BF37-7B9D-4F3F-B00A-AF2ADDEEEB36}"/>
    <dgm:cxn modelId="{546C0DE9-220A-4954-BC5C-B082B5404DBD}" srcId="{4FA901FF-8B2E-4316-976D-0D1A5CFF81BF}" destId="{4DE4131D-EEAD-491D-8B4A-DF74668B6EE1}" srcOrd="3" destOrd="0" parTransId="{223B617E-1901-4EE6-8306-61700C97B4E2}" sibTransId="{2CF0AF4F-E48B-4E24-A31A-1505AAC32F16}"/>
    <dgm:cxn modelId="{42B6CFE9-787B-486D-A2BF-F0F1A57D98F1}" type="presOf" srcId="{B1DC797D-D1F5-478C-8B3D-D0FC8D111C23}" destId="{4C8B53AC-9E1D-4288-BF3B-BE92C55FD125}" srcOrd="0" destOrd="0" presId="urn:microsoft.com/office/officeart/2005/8/layout/default"/>
    <dgm:cxn modelId="{002E53F6-742C-463E-951E-72229AB1EFCF}" type="presOf" srcId="{4FA901FF-8B2E-4316-976D-0D1A5CFF81BF}" destId="{960D5F39-3448-4AD1-89FE-6E3962B7CBF4}" srcOrd="0" destOrd="0" presId="urn:microsoft.com/office/officeart/2005/8/layout/default"/>
    <dgm:cxn modelId="{CB74C8FE-1686-4F3C-ACC5-AE69EE088E0A}" type="presOf" srcId="{32FC4B7A-CDC3-4089-9AF2-07A6583A8B2C}" destId="{98624599-659D-4A68-A49D-550ED0812F84}" srcOrd="0" destOrd="0" presId="urn:microsoft.com/office/officeart/2005/8/layout/default"/>
    <dgm:cxn modelId="{AAE81894-EB6D-4ED1-8C3F-60E60CCFB96D}" type="presParOf" srcId="{960D5F39-3448-4AD1-89FE-6E3962B7CBF4}" destId="{4C8B53AC-9E1D-4288-BF3B-BE92C55FD125}" srcOrd="0" destOrd="0" presId="urn:microsoft.com/office/officeart/2005/8/layout/default"/>
    <dgm:cxn modelId="{F57CA1BC-B5C9-48D5-94DA-BA02E1375ABE}" type="presParOf" srcId="{960D5F39-3448-4AD1-89FE-6E3962B7CBF4}" destId="{2A02EBF5-9DC0-4277-A63A-F331556E4960}" srcOrd="1" destOrd="0" presId="urn:microsoft.com/office/officeart/2005/8/layout/default"/>
    <dgm:cxn modelId="{03551A6F-9F31-4F1A-A497-6E2B66EC5F13}" type="presParOf" srcId="{960D5F39-3448-4AD1-89FE-6E3962B7CBF4}" destId="{BF5D49E3-5544-4BFD-AF62-62C01DEF081D}" srcOrd="2" destOrd="0" presId="urn:microsoft.com/office/officeart/2005/8/layout/default"/>
    <dgm:cxn modelId="{66BF3CCB-5C4C-4872-AC88-9890D6EC6304}" type="presParOf" srcId="{960D5F39-3448-4AD1-89FE-6E3962B7CBF4}" destId="{4AF0C1BA-A162-4344-8D10-CEC3084FADFB}" srcOrd="3" destOrd="0" presId="urn:microsoft.com/office/officeart/2005/8/layout/default"/>
    <dgm:cxn modelId="{8266F7DE-FD84-47D4-873E-74535133C655}" type="presParOf" srcId="{960D5F39-3448-4AD1-89FE-6E3962B7CBF4}" destId="{98624599-659D-4A68-A49D-550ED0812F84}" srcOrd="4" destOrd="0" presId="urn:microsoft.com/office/officeart/2005/8/layout/default"/>
    <dgm:cxn modelId="{75D662F8-53EC-4B78-BF54-4D04BBCAD469}" type="presParOf" srcId="{960D5F39-3448-4AD1-89FE-6E3962B7CBF4}" destId="{F7FE3B91-CA66-4B20-ADC1-F23E061BDA7A}" srcOrd="5" destOrd="0" presId="urn:microsoft.com/office/officeart/2005/8/layout/default"/>
    <dgm:cxn modelId="{50A2612E-1007-4A42-9CC3-B985C91FACFE}" type="presParOf" srcId="{960D5F39-3448-4AD1-89FE-6E3962B7CBF4}" destId="{9C2EA761-DF9C-43E4-AC0F-33048875DF57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AA79235-39CA-4D03-A413-9897ECD13D28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DEA4B893-7071-4E33-B93A-09119C8AD292}">
      <dgm:prSet phldrT="[Text]" custT="1"/>
      <dgm:spPr/>
      <dgm:t>
        <a:bodyPr/>
        <a:lstStyle/>
        <a:p>
          <a:r>
            <a:rPr lang="en-PH" sz="2200" dirty="0"/>
            <a:t>tiredness even after sleep</a:t>
          </a:r>
        </a:p>
      </dgm:t>
    </dgm:pt>
    <dgm:pt modelId="{6EF509C2-7C6D-40DC-9D9A-45ABC8D191F7}" type="parTrans" cxnId="{52655227-7E19-480E-8B94-0315F9AFD1D7}">
      <dgm:prSet/>
      <dgm:spPr/>
      <dgm:t>
        <a:bodyPr/>
        <a:lstStyle/>
        <a:p>
          <a:endParaRPr lang="en-PH" sz="2200"/>
        </a:p>
      </dgm:t>
    </dgm:pt>
    <dgm:pt modelId="{D2C62D6E-AD04-4CC4-98F8-942591F7153B}" type="sibTrans" cxnId="{52655227-7E19-480E-8B94-0315F9AFD1D7}">
      <dgm:prSet/>
      <dgm:spPr/>
      <dgm:t>
        <a:bodyPr/>
        <a:lstStyle/>
        <a:p>
          <a:endParaRPr lang="en-PH" sz="2200"/>
        </a:p>
      </dgm:t>
    </dgm:pt>
    <dgm:pt modelId="{0A36B35B-535D-45F2-A7B4-969BD3CC0F85}">
      <dgm:prSet phldrT="[Text]" custT="1"/>
      <dgm:spPr/>
      <dgm:t>
        <a:bodyPr/>
        <a:lstStyle/>
        <a:p>
          <a:r>
            <a:rPr lang="en-PH" sz="2200" dirty="0"/>
            <a:t>reduced hand-eye coordination or slow reflexes</a:t>
          </a:r>
        </a:p>
      </dgm:t>
    </dgm:pt>
    <dgm:pt modelId="{D34BF019-D317-481F-88F8-98D9D3D132B1}" type="parTrans" cxnId="{381798AD-2F1A-4F86-B467-2DE2A494E406}">
      <dgm:prSet/>
      <dgm:spPr/>
      <dgm:t>
        <a:bodyPr/>
        <a:lstStyle/>
        <a:p>
          <a:endParaRPr lang="en-PH" sz="2200"/>
        </a:p>
      </dgm:t>
    </dgm:pt>
    <dgm:pt modelId="{9DDD3164-1F67-46E6-B2C6-18C4CD54FB07}" type="sibTrans" cxnId="{381798AD-2F1A-4F86-B467-2DE2A494E406}">
      <dgm:prSet/>
      <dgm:spPr/>
      <dgm:t>
        <a:bodyPr/>
        <a:lstStyle/>
        <a:p>
          <a:endParaRPr lang="en-PH" sz="2200"/>
        </a:p>
      </dgm:t>
    </dgm:pt>
    <dgm:pt modelId="{F57438E9-C2BF-460A-A696-C82A7074193C}">
      <dgm:prSet phldrT="[Text]" custT="1"/>
      <dgm:spPr/>
      <dgm:t>
        <a:bodyPr/>
        <a:lstStyle/>
        <a:p>
          <a:r>
            <a:rPr lang="en-PH" sz="2200" dirty="0"/>
            <a:t>short term memory problems and an inability to concentrate</a:t>
          </a:r>
        </a:p>
      </dgm:t>
    </dgm:pt>
    <dgm:pt modelId="{E26972CC-C805-4204-B538-09F0C073F5A7}" type="parTrans" cxnId="{82087B4B-9E15-4DBE-AF28-3742E2F601BC}">
      <dgm:prSet/>
      <dgm:spPr/>
      <dgm:t>
        <a:bodyPr/>
        <a:lstStyle/>
        <a:p>
          <a:endParaRPr lang="en-PH" sz="2200"/>
        </a:p>
      </dgm:t>
    </dgm:pt>
    <dgm:pt modelId="{9CC8EFB1-0C42-4A46-965A-024C88EEB2ED}" type="sibTrans" cxnId="{82087B4B-9E15-4DBE-AF28-3742E2F601BC}">
      <dgm:prSet/>
      <dgm:spPr/>
      <dgm:t>
        <a:bodyPr/>
        <a:lstStyle/>
        <a:p>
          <a:endParaRPr lang="en-PH" sz="2200"/>
        </a:p>
      </dgm:t>
    </dgm:pt>
    <dgm:pt modelId="{155B7B2B-1150-4406-8DCC-00D3B60F0A00}">
      <dgm:prSet phldrT="[Text]" custT="1"/>
      <dgm:spPr/>
      <dgm:t>
        <a:bodyPr/>
        <a:lstStyle/>
        <a:p>
          <a:r>
            <a:rPr lang="en-PH" sz="2200" dirty="0"/>
            <a:t>blurred vision or impaired visual perception</a:t>
          </a:r>
        </a:p>
      </dgm:t>
    </dgm:pt>
    <dgm:pt modelId="{65D1160E-7318-48C5-ABCF-FF91530B5D46}" type="parTrans" cxnId="{8778F382-3C2A-4F05-A623-60705EFE5831}">
      <dgm:prSet/>
      <dgm:spPr/>
      <dgm:t>
        <a:bodyPr/>
        <a:lstStyle/>
        <a:p>
          <a:endParaRPr lang="en-PH" sz="2200"/>
        </a:p>
      </dgm:t>
    </dgm:pt>
    <dgm:pt modelId="{CA983FAE-78F5-4AC4-A01F-4BAF35305331}" type="sibTrans" cxnId="{8778F382-3C2A-4F05-A623-60705EFE5831}">
      <dgm:prSet/>
      <dgm:spPr/>
      <dgm:t>
        <a:bodyPr/>
        <a:lstStyle/>
        <a:p>
          <a:endParaRPr lang="en-PH" sz="2200"/>
        </a:p>
      </dgm:t>
    </dgm:pt>
    <dgm:pt modelId="{BF68118A-0D3E-4121-82B5-0ECBD3A6D15A}">
      <dgm:prSet phldrT="[Text]" custT="1"/>
      <dgm:spPr/>
      <dgm:t>
        <a:bodyPr/>
        <a:lstStyle/>
        <a:p>
          <a:r>
            <a:rPr lang="en-PH" sz="2200" dirty="0"/>
            <a:t>a need for extended sleep during days off work.</a:t>
          </a:r>
        </a:p>
      </dgm:t>
    </dgm:pt>
    <dgm:pt modelId="{960BCC43-1071-47F7-A18C-1DEDF38F193D}" type="parTrans" cxnId="{BB1AC814-0511-4CE7-B5BB-7C0107627850}">
      <dgm:prSet/>
      <dgm:spPr/>
      <dgm:t>
        <a:bodyPr/>
        <a:lstStyle/>
        <a:p>
          <a:endParaRPr lang="en-PH" sz="2200"/>
        </a:p>
      </dgm:t>
    </dgm:pt>
    <dgm:pt modelId="{5B3676A2-1BAF-4585-A965-15FBF3F739B0}" type="sibTrans" cxnId="{BB1AC814-0511-4CE7-B5BB-7C0107627850}">
      <dgm:prSet/>
      <dgm:spPr/>
      <dgm:t>
        <a:bodyPr/>
        <a:lstStyle/>
        <a:p>
          <a:endParaRPr lang="en-PH" sz="2200"/>
        </a:p>
      </dgm:t>
    </dgm:pt>
    <dgm:pt modelId="{FDD9D1BC-AEAE-4C61-890C-1584B3E67104}" type="pres">
      <dgm:prSet presAssocID="{8AA79235-39CA-4D03-A413-9897ECD13D28}" presName="diagram" presStyleCnt="0">
        <dgm:presLayoutVars>
          <dgm:dir/>
          <dgm:resizeHandles val="exact"/>
        </dgm:presLayoutVars>
      </dgm:prSet>
      <dgm:spPr/>
    </dgm:pt>
    <dgm:pt modelId="{138E663B-6723-4340-9323-FFE81EBD46FE}" type="pres">
      <dgm:prSet presAssocID="{DEA4B893-7071-4E33-B93A-09119C8AD292}" presName="node" presStyleLbl="node1" presStyleIdx="0" presStyleCnt="5">
        <dgm:presLayoutVars>
          <dgm:bulletEnabled val="1"/>
        </dgm:presLayoutVars>
      </dgm:prSet>
      <dgm:spPr/>
    </dgm:pt>
    <dgm:pt modelId="{969B6B5C-6A8A-42A2-8496-30088DBAD762}" type="pres">
      <dgm:prSet presAssocID="{D2C62D6E-AD04-4CC4-98F8-942591F7153B}" presName="sibTrans" presStyleCnt="0"/>
      <dgm:spPr/>
    </dgm:pt>
    <dgm:pt modelId="{A162C84D-6229-4152-AD6C-D28267A70B76}" type="pres">
      <dgm:prSet presAssocID="{0A36B35B-535D-45F2-A7B4-969BD3CC0F85}" presName="node" presStyleLbl="node1" presStyleIdx="1" presStyleCnt="5">
        <dgm:presLayoutVars>
          <dgm:bulletEnabled val="1"/>
        </dgm:presLayoutVars>
      </dgm:prSet>
      <dgm:spPr/>
    </dgm:pt>
    <dgm:pt modelId="{8E0397A1-8FFA-43E1-A95D-DD540DE549CD}" type="pres">
      <dgm:prSet presAssocID="{9DDD3164-1F67-46E6-B2C6-18C4CD54FB07}" presName="sibTrans" presStyleCnt="0"/>
      <dgm:spPr/>
    </dgm:pt>
    <dgm:pt modelId="{773FC8F4-9A7E-4E88-A0FF-7F61FCF24A90}" type="pres">
      <dgm:prSet presAssocID="{F57438E9-C2BF-460A-A696-C82A7074193C}" presName="node" presStyleLbl="node1" presStyleIdx="2" presStyleCnt="5">
        <dgm:presLayoutVars>
          <dgm:bulletEnabled val="1"/>
        </dgm:presLayoutVars>
      </dgm:prSet>
      <dgm:spPr/>
    </dgm:pt>
    <dgm:pt modelId="{9592E92C-6E5C-4B61-8F80-63466BAD1761}" type="pres">
      <dgm:prSet presAssocID="{9CC8EFB1-0C42-4A46-965A-024C88EEB2ED}" presName="sibTrans" presStyleCnt="0"/>
      <dgm:spPr/>
    </dgm:pt>
    <dgm:pt modelId="{B3A00B86-BCBC-474A-8DD0-3E9D9140E26F}" type="pres">
      <dgm:prSet presAssocID="{155B7B2B-1150-4406-8DCC-00D3B60F0A00}" presName="node" presStyleLbl="node1" presStyleIdx="3" presStyleCnt="5">
        <dgm:presLayoutVars>
          <dgm:bulletEnabled val="1"/>
        </dgm:presLayoutVars>
      </dgm:prSet>
      <dgm:spPr/>
    </dgm:pt>
    <dgm:pt modelId="{5DE61C8B-288F-4DEB-BB6C-51103CEECF38}" type="pres">
      <dgm:prSet presAssocID="{CA983FAE-78F5-4AC4-A01F-4BAF35305331}" presName="sibTrans" presStyleCnt="0"/>
      <dgm:spPr/>
    </dgm:pt>
    <dgm:pt modelId="{19476ABF-6E90-4EA1-B5F6-5DE2EDDA3A34}" type="pres">
      <dgm:prSet presAssocID="{BF68118A-0D3E-4121-82B5-0ECBD3A6D15A}" presName="node" presStyleLbl="node1" presStyleIdx="4" presStyleCnt="5">
        <dgm:presLayoutVars>
          <dgm:bulletEnabled val="1"/>
        </dgm:presLayoutVars>
      </dgm:prSet>
      <dgm:spPr/>
    </dgm:pt>
  </dgm:ptLst>
  <dgm:cxnLst>
    <dgm:cxn modelId="{2E72BA00-BF2D-4382-94DE-8C055953D791}" type="presOf" srcId="{BF68118A-0D3E-4121-82B5-0ECBD3A6D15A}" destId="{19476ABF-6E90-4EA1-B5F6-5DE2EDDA3A34}" srcOrd="0" destOrd="0" presId="urn:microsoft.com/office/officeart/2005/8/layout/default"/>
    <dgm:cxn modelId="{BB1AC814-0511-4CE7-B5BB-7C0107627850}" srcId="{8AA79235-39CA-4D03-A413-9897ECD13D28}" destId="{BF68118A-0D3E-4121-82B5-0ECBD3A6D15A}" srcOrd="4" destOrd="0" parTransId="{960BCC43-1071-47F7-A18C-1DEDF38F193D}" sibTransId="{5B3676A2-1BAF-4585-A965-15FBF3F739B0}"/>
    <dgm:cxn modelId="{F8015F20-40B6-448A-A974-A881DB48B988}" type="presOf" srcId="{DEA4B893-7071-4E33-B93A-09119C8AD292}" destId="{138E663B-6723-4340-9323-FFE81EBD46FE}" srcOrd="0" destOrd="0" presId="urn:microsoft.com/office/officeart/2005/8/layout/default"/>
    <dgm:cxn modelId="{52655227-7E19-480E-8B94-0315F9AFD1D7}" srcId="{8AA79235-39CA-4D03-A413-9897ECD13D28}" destId="{DEA4B893-7071-4E33-B93A-09119C8AD292}" srcOrd="0" destOrd="0" parTransId="{6EF509C2-7C6D-40DC-9D9A-45ABC8D191F7}" sibTransId="{D2C62D6E-AD04-4CC4-98F8-942591F7153B}"/>
    <dgm:cxn modelId="{82087B4B-9E15-4DBE-AF28-3742E2F601BC}" srcId="{8AA79235-39CA-4D03-A413-9897ECD13D28}" destId="{F57438E9-C2BF-460A-A696-C82A7074193C}" srcOrd="2" destOrd="0" parTransId="{E26972CC-C805-4204-B538-09F0C073F5A7}" sibTransId="{9CC8EFB1-0C42-4A46-965A-024C88EEB2ED}"/>
    <dgm:cxn modelId="{8778F382-3C2A-4F05-A623-60705EFE5831}" srcId="{8AA79235-39CA-4D03-A413-9897ECD13D28}" destId="{155B7B2B-1150-4406-8DCC-00D3B60F0A00}" srcOrd="3" destOrd="0" parTransId="{65D1160E-7318-48C5-ABCF-FF91530B5D46}" sibTransId="{CA983FAE-78F5-4AC4-A01F-4BAF35305331}"/>
    <dgm:cxn modelId="{58B56888-16E7-4860-9768-6C2C5F582BFA}" type="presOf" srcId="{F57438E9-C2BF-460A-A696-C82A7074193C}" destId="{773FC8F4-9A7E-4E88-A0FF-7F61FCF24A90}" srcOrd="0" destOrd="0" presId="urn:microsoft.com/office/officeart/2005/8/layout/default"/>
    <dgm:cxn modelId="{381798AD-2F1A-4F86-B467-2DE2A494E406}" srcId="{8AA79235-39CA-4D03-A413-9897ECD13D28}" destId="{0A36B35B-535D-45F2-A7B4-969BD3CC0F85}" srcOrd="1" destOrd="0" parTransId="{D34BF019-D317-481F-88F8-98D9D3D132B1}" sibTransId="{9DDD3164-1F67-46E6-B2C6-18C4CD54FB07}"/>
    <dgm:cxn modelId="{B9DDEBB1-4F4A-480B-8BA4-6E65DC468946}" type="presOf" srcId="{8AA79235-39CA-4D03-A413-9897ECD13D28}" destId="{FDD9D1BC-AEAE-4C61-890C-1584B3E67104}" srcOrd="0" destOrd="0" presId="urn:microsoft.com/office/officeart/2005/8/layout/default"/>
    <dgm:cxn modelId="{2B34C2DB-11A8-4C2E-9928-AE69C7E26A87}" type="presOf" srcId="{0A36B35B-535D-45F2-A7B4-969BD3CC0F85}" destId="{A162C84D-6229-4152-AD6C-D28267A70B76}" srcOrd="0" destOrd="0" presId="urn:microsoft.com/office/officeart/2005/8/layout/default"/>
    <dgm:cxn modelId="{EFC7D9DC-FA29-498F-9970-D90C8DEEF203}" type="presOf" srcId="{155B7B2B-1150-4406-8DCC-00D3B60F0A00}" destId="{B3A00B86-BCBC-474A-8DD0-3E9D9140E26F}" srcOrd="0" destOrd="0" presId="urn:microsoft.com/office/officeart/2005/8/layout/default"/>
    <dgm:cxn modelId="{12FBDBBB-DE5D-454A-A804-111181E5912F}" type="presParOf" srcId="{FDD9D1BC-AEAE-4C61-890C-1584B3E67104}" destId="{138E663B-6723-4340-9323-FFE81EBD46FE}" srcOrd="0" destOrd="0" presId="urn:microsoft.com/office/officeart/2005/8/layout/default"/>
    <dgm:cxn modelId="{653D024C-A747-4D5F-A5B1-D895E08DC4DC}" type="presParOf" srcId="{FDD9D1BC-AEAE-4C61-890C-1584B3E67104}" destId="{969B6B5C-6A8A-42A2-8496-30088DBAD762}" srcOrd="1" destOrd="0" presId="urn:microsoft.com/office/officeart/2005/8/layout/default"/>
    <dgm:cxn modelId="{796C74AC-E8F0-43D4-972A-7EF8FAF41444}" type="presParOf" srcId="{FDD9D1BC-AEAE-4C61-890C-1584B3E67104}" destId="{A162C84D-6229-4152-AD6C-D28267A70B76}" srcOrd="2" destOrd="0" presId="urn:microsoft.com/office/officeart/2005/8/layout/default"/>
    <dgm:cxn modelId="{B3803FD8-3009-4CC7-8ACA-6D375451B86B}" type="presParOf" srcId="{FDD9D1BC-AEAE-4C61-890C-1584B3E67104}" destId="{8E0397A1-8FFA-43E1-A95D-DD540DE549CD}" srcOrd="3" destOrd="0" presId="urn:microsoft.com/office/officeart/2005/8/layout/default"/>
    <dgm:cxn modelId="{AC5D1B1A-4B4A-4A50-8F89-D38E9F2AAB97}" type="presParOf" srcId="{FDD9D1BC-AEAE-4C61-890C-1584B3E67104}" destId="{773FC8F4-9A7E-4E88-A0FF-7F61FCF24A90}" srcOrd="4" destOrd="0" presId="urn:microsoft.com/office/officeart/2005/8/layout/default"/>
    <dgm:cxn modelId="{53016D09-F450-4857-B29D-2017AAE70433}" type="presParOf" srcId="{FDD9D1BC-AEAE-4C61-890C-1584B3E67104}" destId="{9592E92C-6E5C-4B61-8F80-63466BAD1761}" srcOrd="5" destOrd="0" presId="urn:microsoft.com/office/officeart/2005/8/layout/default"/>
    <dgm:cxn modelId="{76F29A71-CD19-40C6-A5F0-16378D274CFE}" type="presParOf" srcId="{FDD9D1BC-AEAE-4C61-890C-1584B3E67104}" destId="{B3A00B86-BCBC-474A-8DD0-3E9D9140E26F}" srcOrd="6" destOrd="0" presId="urn:microsoft.com/office/officeart/2005/8/layout/default"/>
    <dgm:cxn modelId="{43E6B2E4-380C-4133-B046-3BEFE392A26B}" type="presParOf" srcId="{FDD9D1BC-AEAE-4C61-890C-1584B3E67104}" destId="{5DE61C8B-288F-4DEB-BB6C-51103CEECF38}" srcOrd="7" destOrd="0" presId="urn:microsoft.com/office/officeart/2005/8/layout/default"/>
    <dgm:cxn modelId="{B3BCAC83-701A-4F2C-AA7C-7BCE9BAC5582}" type="presParOf" srcId="{FDD9D1BC-AEAE-4C61-890C-1584B3E67104}" destId="{19476ABF-6E90-4EA1-B5F6-5DE2EDDA3A34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79A1B98-2571-4835-8627-B889BFFD3DA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26B6A63B-9B0B-47EE-BB91-340998686AC0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designated persons fully understand your concerns</a:t>
          </a:r>
          <a:endParaRPr lang="en-PH" sz="2200"/>
        </a:p>
      </dgm:t>
    </dgm:pt>
    <dgm:pt modelId="{B84CEDCB-F9BE-4805-8532-E86B53E376C0}" type="parTrans" cxnId="{69511AF7-355E-46BC-AC1E-64BD293D6E39}">
      <dgm:prSet/>
      <dgm:spPr/>
      <dgm:t>
        <a:bodyPr/>
        <a:lstStyle/>
        <a:p>
          <a:endParaRPr lang="en-PH" sz="2200"/>
        </a:p>
      </dgm:t>
    </dgm:pt>
    <dgm:pt modelId="{2CB7EC29-0E3A-4C1A-9B23-03FE3906E94E}" type="sibTrans" cxnId="{69511AF7-355E-46BC-AC1E-64BD293D6E39}">
      <dgm:prSet/>
      <dgm:spPr/>
      <dgm:t>
        <a:bodyPr/>
        <a:lstStyle/>
        <a:p>
          <a:endParaRPr lang="en-PH" sz="2200"/>
        </a:p>
      </dgm:t>
    </dgm:pt>
    <dgm:pt modelId="{20E4E22D-D409-47D1-B526-4226BD1AF3D8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your concerns are given due attention</a:t>
          </a:r>
          <a:endParaRPr lang="en-PH" sz="2200"/>
        </a:p>
      </dgm:t>
    </dgm:pt>
    <dgm:pt modelId="{911FB9BB-036B-45E2-A72C-0D4A772B505F}" type="parTrans" cxnId="{E506B23B-5891-4AC4-BB8E-03F0B89DEBD7}">
      <dgm:prSet/>
      <dgm:spPr/>
      <dgm:t>
        <a:bodyPr/>
        <a:lstStyle/>
        <a:p>
          <a:endParaRPr lang="en-PH" sz="2200"/>
        </a:p>
      </dgm:t>
    </dgm:pt>
    <dgm:pt modelId="{E981D1C4-98A2-4687-A694-5DE2F1C33410}" type="sibTrans" cxnId="{E506B23B-5891-4AC4-BB8E-03F0B89DEBD7}">
      <dgm:prSet/>
      <dgm:spPr/>
      <dgm:t>
        <a:bodyPr/>
        <a:lstStyle/>
        <a:p>
          <a:endParaRPr lang="en-PH" sz="2200"/>
        </a:p>
      </dgm:t>
    </dgm:pt>
    <dgm:pt modelId="{44E94692-1615-4415-9E85-DF32C7093CB7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your concerns are properly recorded and documented</a:t>
          </a:r>
          <a:endParaRPr lang="en-PH" sz="2200"/>
        </a:p>
      </dgm:t>
    </dgm:pt>
    <dgm:pt modelId="{928D50B1-A2BD-4B72-B312-E0CF57E8FE80}" type="parTrans" cxnId="{C80A99AC-BF06-4117-8A2C-BFCA9C07651D}">
      <dgm:prSet/>
      <dgm:spPr/>
      <dgm:t>
        <a:bodyPr/>
        <a:lstStyle/>
        <a:p>
          <a:endParaRPr lang="en-PH" sz="2200"/>
        </a:p>
      </dgm:t>
    </dgm:pt>
    <dgm:pt modelId="{8BFD93F8-F99A-4C93-BF43-B42A8E5523ED}" type="sibTrans" cxnId="{C80A99AC-BF06-4117-8A2C-BFCA9C07651D}">
      <dgm:prSet/>
      <dgm:spPr/>
      <dgm:t>
        <a:bodyPr/>
        <a:lstStyle/>
        <a:p>
          <a:endParaRPr lang="en-PH" sz="2200"/>
        </a:p>
      </dgm:t>
    </dgm:pt>
    <dgm:pt modelId="{C3EFF42C-7404-4912-8571-22DF8969BDE9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designated persons can help you come up with solutions to address your concerns.</a:t>
          </a:r>
          <a:endParaRPr lang="en-PH" sz="2200"/>
        </a:p>
      </dgm:t>
    </dgm:pt>
    <dgm:pt modelId="{CCBB4BC7-EF66-41CF-B123-8344991443E3}" type="parTrans" cxnId="{3BCD5E43-0F84-4B32-976A-FAC354359064}">
      <dgm:prSet/>
      <dgm:spPr/>
      <dgm:t>
        <a:bodyPr/>
        <a:lstStyle/>
        <a:p>
          <a:endParaRPr lang="en-PH" sz="2200"/>
        </a:p>
      </dgm:t>
    </dgm:pt>
    <dgm:pt modelId="{B2935C73-6178-4186-86CD-8E4D726BA754}" type="sibTrans" cxnId="{3BCD5E43-0F84-4B32-976A-FAC354359064}">
      <dgm:prSet/>
      <dgm:spPr/>
      <dgm:t>
        <a:bodyPr/>
        <a:lstStyle/>
        <a:p>
          <a:endParaRPr lang="en-PH" sz="2200"/>
        </a:p>
      </dgm:t>
    </dgm:pt>
    <dgm:pt modelId="{FA93517A-EAB0-4440-8620-FB2FE003588A}" type="pres">
      <dgm:prSet presAssocID="{B79A1B98-2571-4835-8627-B889BFFD3DA2}" presName="linear" presStyleCnt="0">
        <dgm:presLayoutVars>
          <dgm:animLvl val="lvl"/>
          <dgm:resizeHandles val="exact"/>
        </dgm:presLayoutVars>
      </dgm:prSet>
      <dgm:spPr/>
    </dgm:pt>
    <dgm:pt modelId="{9AFAFC07-F4D3-4B87-A270-52E9BC96FB68}" type="pres">
      <dgm:prSet presAssocID="{26B6A63B-9B0B-47EE-BB91-340998686AC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AC1C49B-6A7E-4E8B-8903-57C33EC70DF8}" type="pres">
      <dgm:prSet presAssocID="{2CB7EC29-0E3A-4C1A-9B23-03FE3906E94E}" presName="spacer" presStyleCnt="0"/>
      <dgm:spPr/>
    </dgm:pt>
    <dgm:pt modelId="{C1EA6C4F-36B5-47D7-83D2-B01314EA3539}" type="pres">
      <dgm:prSet presAssocID="{20E4E22D-D409-47D1-B526-4226BD1AF3D8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0936256-C898-442F-AD36-3FE7C58374AD}" type="pres">
      <dgm:prSet presAssocID="{E981D1C4-98A2-4687-A694-5DE2F1C33410}" presName="spacer" presStyleCnt="0"/>
      <dgm:spPr/>
    </dgm:pt>
    <dgm:pt modelId="{E6B076EB-DD85-42CC-AAA8-AEAA19C5CB24}" type="pres">
      <dgm:prSet presAssocID="{44E94692-1615-4415-9E85-DF32C7093CB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2A4C7A2-BB78-48A3-8AED-FA9ECAF8B3B5}" type="pres">
      <dgm:prSet presAssocID="{8BFD93F8-F99A-4C93-BF43-B42A8E5523ED}" presName="spacer" presStyleCnt="0"/>
      <dgm:spPr/>
    </dgm:pt>
    <dgm:pt modelId="{6EA7F21E-71E6-410A-8D8B-71FA18A14D69}" type="pres">
      <dgm:prSet presAssocID="{C3EFF42C-7404-4912-8571-22DF8969BDE9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E506B23B-5891-4AC4-BB8E-03F0B89DEBD7}" srcId="{B79A1B98-2571-4835-8627-B889BFFD3DA2}" destId="{20E4E22D-D409-47D1-B526-4226BD1AF3D8}" srcOrd="1" destOrd="0" parTransId="{911FB9BB-036B-45E2-A72C-0D4A772B505F}" sibTransId="{E981D1C4-98A2-4687-A694-5DE2F1C33410}"/>
    <dgm:cxn modelId="{3BCD5E43-0F84-4B32-976A-FAC354359064}" srcId="{B79A1B98-2571-4835-8627-B889BFFD3DA2}" destId="{C3EFF42C-7404-4912-8571-22DF8969BDE9}" srcOrd="3" destOrd="0" parTransId="{CCBB4BC7-EF66-41CF-B123-8344991443E3}" sibTransId="{B2935C73-6178-4186-86CD-8E4D726BA754}"/>
    <dgm:cxn modelId="{BF8CE94E-7A69-4849-BA12-B95568B96372}" type="presOf" srcId="{20E4E22D-D409-47D1-B526-4226BD1AF3D8}" destId="{C1EA6C4F-36B5-47D7-83D2-B01314EA3539}" srcOrd="0" destOrd="0" presId="urn:microsoft.com/office/officeart/2005/8/layout/vList2"/>
    <dgm:cxn modelId="{84D48D94-A45B-4B88-94C9-E1BA5F2EA769}" type="presOf" srcId="{C3EFF42C-7404-4912-8571-22DF8969BDE9}" destId="{6EA7F21E-71E6-410A-8D8B-71FA18A14D69}" srcOrd="0" destOrd="0" presId="urn:microsoft.com/office/officeart/2005/8/layout/vList2"/>
    <dgm:cxn modelId="{C80A99AC-BF06-4117-8A2C-BFCA9C07651D}" srcId="{B79A1B98-2571-4835-8627-B889BFFD3DA2}" destId="{44E94692-1615-4415-9E85-DF32C7093CB7}" srcOrd="2" destOrd="0" parTransId="{928D50B1-A2BD-4B72-B312-E0CF57E8FE80}" sibTransId="{8BFD93F8-F99A-4C93-BF43-B42A8E5523ED}"/>
    <dgm:cxn modelId="{C53187E7-7BD5-4D88-9FCD-D1AB239AD161}" type="presOf" srcId="{44E94692-1615-4415-9E85-DF32C7093CB7}" destId="{E6B076EB-DD85-42CC-AAA8-AEAA19C5CB24}" srcOrd="0" destOrd="0" presId="urn:microsoft.com/office/officeart/2005/8/layout/vList2"/>
    <dgm:cxn modelId="{0E4C60F3-A958-44AF-956E-E4FBD95CAE4E}" type="presOf" srcId="{26B6A63B-9B0B-47EE-BB91-340998686AC0}" destId="{9AFAFC07-F4D3-4B87-A270-52E9BC96FB68}" srcOrd="0" destOrd="0" presId="urn:microsoft.com/office/officeart/2005/8/layout/vList2"/>
    <dgm:cxn modelId="{69511AF7-355E-46BC-AC1E-64BD293D6E39}" srcId="{B79A1B98-2571-4835-8627-B889BFFD3DA2}" destId="{26B6A63B-9B0B-47EE-BB91-340998686AC0}" srcOrd="0" destOrd="0" parTransId="{B84CEDCB-F9BE-4805-8532-E86B53E376C0}" sibTransId="{2CB7EC29-0E3A-4C1A-9B23-03FE3906E94E}"/>
    <dgm:cxn modelId="{9F66F9FD-E945-49EF-9045-13D3A99F6A12}" type="presOf" srcId="{B79A1B98-2571-4835-8627-B889BFFD3DA2}" destId="{FA93517A-EAB0-4440-8620-FB2FE003588A}" srcOrd="0" destOrd="0" presId="urn:microsoft.com/office/officeart/2005/8/layout/vList2"/>
    <dgm:cxn modelId="{3C02C3D8-7842-4000-9DF5-DBF619E43790}" type="presParOf" srcId="{FA93517A-EAB0-4440-8620-FB2FE003588A}" destId="{9AFAFC07-F4D3-4B87-A270-52E9BC96FB68}" srcOrd="0" destOrd="0" presId="urn:microsoft.com/office/officeart/2005/8/layout/vList2"/>
    <dgm:cxn modelId="{EF9468C5-AD75-4F63-9099-692EED7E5E20}" type="presParOf" srcId="{FA93517A-EAB0-4440-8620-FB2FE003588A}" destId="{9AC1C49B-6A7E-4E8B-8903-57C33EC70DF8}" srcOrd="1" destOrd="0" presId="urn:microsoft.com/office/officeart/2005/8/layout/vList2"/>
    <dgm:cxn modelId="{FE2C7B84-92B3-4156-A4BA-41155C3C6654}" type="presParOf" srcId="{FA93517A-EAB0-4440-8620-FB2FE003588A}" destId="{C1EA6C4F-36B5-47D7-83D2-B01314EA3539}" srcOrd="2" destOrd="0" presId="urn:microsoft.com/office/officeart/2005/8/layout/vList2"/>
    <dgm:cxn modelId="{FB13E002-8D31-4A67-BF71-0888BB13711D}" type="presParOf" srcId="{FA93517A-EAB0-4440-8620-FB2FE003588A}" destId="{40936256-C898-442F-AD36-3FE7C58374AD}" srcOrd="3" destOrd="0" presId="urn:microsoft.com/office/officeart/2005/8/layout/vList2"/>
    <dgm:cxn modelId="{5CBBAE4E-22E6-472A-B03F-53880E61D9F3}" type="presParOf" srcId="{FA93517A-EAB0-4440-8620-FB2FE003588A}" destId="{E6B076EB-DD85-42CC-AAA8-AEAA19C5CB24}" srcOrd="4" destOrd="0" presId="urn:microsoft.com/office/officeart/2005/8/layout/vList2"/>
    <dgm:cxn modelId="{92EDD2DA-9003-4834-AE25-7DCEE5D07AC8}" type="presParOf" srcId="{FA93517A-EAB0-4440-8620-FB2FE003588A}" destId="{22A4C7A2-BB78-48A3-8AED-FA9ECAF8B3B5}" srcOrd="5" destOrd="0" presId="urn:microsoft.com/office/officeart/2005/8/layout/vList2"/>
    <dgm:cxn modelId="{73BB35F7-5468-4278-B860-3ABBD450F6D1}" type="presParOf" srcId="{FA93517A-EAB0-4440-8620-FB2FE003588A}" destId="{6EA7F21E-71E6-410A-8D8B-71FA18A14D6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7687657-E20C-4C73-B4DE-49C1C7D9F175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24B75187-A789-4889-88BB-52B9A6C0F9B6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Trained debriefer</a:t>
          </a:r>
          <a:endParaRPr lang="en-PH" sz="2200"/>
        </a:p>
      </dgm:t>
    </dgm:pt>
    <dgm:pt modelId="{78BDDC53-0CDF-4C6E-A0D3-E2A88D303361}" type="parTrans" cxnId="{0B066E01-6391-4A82-9C41-1F214D9779F8}">
      <dgm:prSet/>
      <dgm:spPr/>
      <dgm:t>
        <a:bodyPr/>
        <a:lstStyle/>
        <a:p>
          <a:endParaRPr lang="en-PH" sz="2200"/>
        </a:p>
      </dgm:t>
    </dgm:pt>
    <dgm:pt modelId="{7D14AB7F-766D-4E2B-AA60-1C25C0575DAE}" type="sibTrans" cxnId="{0B066E01-6391-4A82-9C41-1F214D9779F8}">
      <dgm:prSet/>
      <dgm:spPr/>
      <dgm:t>
        <a:bodyPr/>
        <a:lstStyle/>
        <a:p>
          <a:endParaRPr lang="en-PH" sz="2200"/>
        </a:p>
      </dgm:t>
    </dgm:pt>
    <dgm:pt modelId="{761C47C7-4165-44B8-959C-0E18B5776519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 dirty="0"/>
            <a:t>Work supervisor/</a:t>
          </a:r>
        </a:p>
        <a:p>
          <a:pPr>
            <a:buFont typeface="Wingdings" panose="05000000000000000000" pitchFamily="2" charset="2"/>
            <a:buChar char=""/>
          </a:pPr>
          <a:r>
            <a:rPr lang="en-AU" sz="2200" dirty="0"/>
            <a:t>manager</a:t>
          </a:r>
          <a:endParaRPr lang="en-PH" sz="2200" dirty="0"/>
        </a:p>
      </dgm:t>
    </dgm:pt>
    <dgm:pt modelId="{8A4B0390-17AB-4B44-BB45-A496BABF6469}" type="parTrans" cxnId="{FDCCBB9C-44C9-4DF9-AF2B-40AFFA3E279A}">
      <dgm:prSet/>
      <dgm:spPr/>
      <dgm:t>
        <a:bodyPr/>
        <a:lstStyle/>
        <a:p>
          <a:endParaRPr lang="en-PH" sz="2200"/>
        </a:p>
      </dgm:t>
    </dgm:pt>
    <dgm:pt modelId="{693062B4-DED7-44C5-90FF-0A5994F7F0CB}" type="sibTrans" cxnId="{FDCCBB9C-44C9-4DF9-AF2B-40AFFA3E279A}">
      <dgm:prSet/>
      <dgm:spPr/>
      <dgm:t>
        <a:bodyPr/>
        <a:lstStyle/>
        <a:p>
          <a:endParaRPr lang="en-PH" sz="2200"/>
        </a:p>
      </dgm:t>
    </dgm:pt>
    <dgm:pt modelId="{C7267763-F14A-4868-99C9-2716407E4A0E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Human resources officer</a:t>
          </a:r>
          <a:endParaRPr lang="en-PH" sz="2200"/>
        </a:p>
      </dgm:t>
    </dgm:pt>
    <dgm:pt modelId="{C3172B42-7CCF-45A6-8316-73DFB6620ED8}" type="parTrans" cxnId="{CEA27D36-A5A3-466D-8064-BF3ACB968242}">
      <dgm:prSet/>
      <dgm:spPr/>
      <dgm:t>
        <a:bodyPr/>
        <a:lstStyle/>
        <a:p>
          <a:endParaRPr lang="en-PH" sz="2200"/>
        </a:p>
      </dgm:t>
    </dgm:pt>
    <dgm:pt modelId="{3FC9991E-3729-42B4-AC0D-595DA8245DA4}" type="sibTrans" cxnId="{CEA27D36-A5A3-466D-8064-BF3ACB968242}">
      <dgm:prSet/>
      <dgm:spPr/>
      <dgm:t>
        <a:bodyPr/>
        <a:lstStyle/>
        <a:p>
          <a:endParaRPr lang="en-PH" sz="2200"/>
        </a:p>
      </dgm:t>
    </dgm:pt>
    <dgm:pt modelId="{F61F818C-2758-44E6-B552-4FD01FDC39D6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Occupational health and safety officer</a:t>
          </a:r>
          <a:endParaRPr lang="en-PH" sz="2200"/>
        </a:p>
      </dgm:t>
    </dgm:pt>
    <dgm:pt modelId="{663813E2-8B87-4FA1-83AF-D99C27F526F8}" type="parTrans" cxnId="{FF66A655-281B-44AE-ADD8-C6E1D24FC022}">
      <dgm:prSet/>
      <dgm:spPr/>
      <dgm:t>
        <a:bodyPr/>
        <a:lstStyle/>
        <a:p>
          <a:endParaRPr lang="en-PH" sz="2200"/>
        </a:p>
      </dgm:t>
    </dgm:pt>
    <dgm:pt modelId="{86811033-3AF7-4778-8112-21D11C2D9359}" type="sibTrans" cxnId="{FF66A655-281B-44AE-ADD8-C6E1D24FC022}">
      <dgm:prSet/>
      <dgm:spPr/>
      <dgm:t>
        <a:bodyPr/>
        <a:lstStyle/>
        <a:p>
          <a:endParaRPr lang="en-PH" sz="2200"/>
        </a:p>
      </dgm:t>
    </dgm:pt>
    <dgm:pt modelId="{EF49BBEE-9F68-4CF1-A065-DCD6FF4B15E3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Doctor</a:t>
          </a:r>
          <a:endParaRPr lang="en-PH" sz="2200"/>
        </a:p>
      </dgm:t>
    </dgm:pt>
    <dgm:pt modelId="{3090C675-E3D9-4531-87CF-A72C9E19C45E}" type="parTrans" cxnId="{87D18F9D-E706-4117-9B03-9C280AB8308D}">
      <dgm:prSet/>
      <dgm:spPr/>
      <dgm:t>
        <a:bodyPr/>
        <a:lstStyle/>
        <a:p>
          <a:endParaRPr lang="en-PH" sz="2200"/>
        </a:p>
      </dgm:t>
    </dgm:pt>
    <dgm:pt modelId="{85B6F892-C50A-4803-A5E2-79B273ABD40B}" type="sibTrans" cxnId="{87D18F9D-E706-4117-9B03-9C280AB8308D}">
      <dgm:prSet/>
      <dgm:spPr/>
      <dgm:t>
        <a:bodyPr/>
        <a:lstStyle/>
        <a:p>
          <a:endParaRPr lang="en-PH" sz="2200"/>
        </a:p>
      </dgm:t>
    </dgm:pt>
    <dgm:pt modelId="{09483701-C363-45DF-800E-07C0079CFAA4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 dirty="0"/>
            <a:t>Psychologist/</a:t>
          </a:r>
        </a:p>
        <a:p>
          <a:pPr>
            <a:buFont typeface="Wingdings" panose="05000000000000000000" pitchFamily="2" charset="2"/>
            <a:buChar char=""/>
          </a:pPr>
          <a:r>
            <a:rPr lang="en-AU" sz="2200" dirty="0"/>
            <a:t>Psychiatrist</a:t>
          </a:r>
          <a:endParaRPr lang="en-PH" sz="2200" dirty="0"/>
        </a:p>
      </dgm:t>
    </dgm:pt>
    <dgm:pt modelId="{EFF2B3D2-000A-4A05-A4FA-63243B49911B}" type="parTrans" cxnId="{34789EEA-8ED6-4AC9-A992-CBD52C02B4F1}">
      <dgm:prSet/>
      <dgm:spPr/>
      <dgm:t>
        <a:bodyPr/>
        <a:lstStyle/>
        <a:p>
          <a:endParaRPr lang="en-PH" sz="2200"/>
        </a:p>
      </dgm:t>
    </dgm:pt>
    <dgm:pt modelId="{100E6698-31BE-4DA9-A5F3-FE2911694E49}" type="sibTrans" cxnId="{34789EEA-8ED6-4AC9-A992-CBD52C02B4F1}">
      <dgm:prSet/>
      <dgm:spPr/>
      <dgm:t>
        <a:bodyPr/>
        <a:lstStyle/>
        <a:p>
          <a:endParaRPr lang="en-PH" sz="2200"/>
        </a:p>
      </dgm:t>
    </dgm:pt>
    <dgm:pt modelId="{DDE523ED-8CE0-4CA8-A680-ED2C5D5F4337}" type="pres">
      <dgm:prSet presAssocID="{E7687657-E20C-4C73-B4DE-49C1C7D9F175}" presName="diagram" presStyleCnt="0">
        <dgm:presLayoutVars>
          <dgm:dir/>
          <dgm:resizeHandles val="exact"/>
        </dgm:presLayoutVars>
      </dgm:prSet>
      <dgm:spPr/>
    </dgm:pt>
    <dgm:pt modelId="{2D11BB74-843A-4EB4-BDEF-5BBE55643DB3}" type="pres">
      <dgm:prSet presAssocID="{24B75187-A789-4889-88BB-52B9A6C0F9B6}" presName="node" presStyleLbl="node1" presStyleIdx="0" presStyleCnt="6">
        <dgm:presLayoutVars>
          <dgm:bulletEnabled val="1"/>
        </dgm:presLayoutVars>
      </dgm:prSet>
      <dgm:spPr/>
    </dgm:pt>
    <dgm:pt modelId="{CF9273A0-8CE5-42EF-B701-08F9E734E466}" type="pres">
      <dgm:prSet presAssocID="{7D14AB7F-766D-4E2B-AA60-1C25C0575DAE}" presName="sibTrans" presStyleCnt="0"/>
      <dgm:spPr/>
    </dgm:pt>
    <dgm:pt modelId="{4C4DB066-89C0-49AB-8D53-CC44BEBA426E}" type="pres">
      <dgm:prSet presAssocID="{761C47C7-4165-44B8-959C-0E18B5776519}" presName="node" presStyleLbl="node1" presStyleIdx="1" presStyleCnt="6">
        <dgm:presLayoutVars>
          <dgm:bulletEnabled val="1"/>
        </dgm:presLayoutVars>
      </dgm:prSet>
      <dgm:spPr/>
    </dgm:pt>
    <dgm:pt modelId="{F81B2A2F-94A4-4222-84FF-69614AA6FF7C}" type="pres">
      <dgm:prSet presAssocID="{693062B4-DED7-44C5-90FF-0A5994F7F0CB}" presName="sibTrans" presStyleCnt="0"/>
      <dgm:spPr/>
    </dgm:pt>
    <dgm:pt modelId="{61E934B8-88E7-4A9D-BC4F-0D9F5555385E}" type="pres">
      <dgm:prSet presAssocID="{C7267763-F14A-4868-99C9-2716407E4A0E}" presName="node" presStyleLbl="node1" presStyleIdx="2" presStyleCnt="6">
        <dgm:presLayoutVars>
          <dgm:bulletEnabled val="1"/>
        </dgm:presLayoutVars>
      </dgm:prSet>
      <dgm:spPr/>
    </dgm:pt>
    <dgm:pt modelId="{154AA10C-F97C-4E97-9516-E01236A516ED}" type="pres">
      <dgm:prSet presAssocID="{3FC9991E-3729-42B4-AC0D-595DA8245DA4}" presName="sibTrans" presStyleCnt="0"/>
      <dgm:spPr/>
    </dgm:pt>
    <dgm:pt modelId="{804CE058-44EF-41B9-8166-8FB10F20D594}" type="pres">
      <dgm:prSet presAssocID="{F61F818C-2758-44E6-B552-4FD01FDC39D6}" presName="node" presStyleLbl="node1" presStyleIdx="3" presStyleCnt="6">
        <dgm:presLayoutVars>
          <dgm:bulletEnabled val="1"/>
        </dgm:presLayoutVars>
      </dgm:prSet>
      <dgm:spPr/>
    </dgm:pt>
    <dgm:pt modelId="{2DCCBA94-D865-41B0-8F35-F0D35AC0B0C7}" type="pres">
      <dgm:prSet presAssocID="{86811033-3AF7-4778-8112-21D11C2D9359}" presName="sibTrans" presStyleCnt="0"/>
      <dgm:spPr/>
    </dgm:pt>
    <dgm:pt modelId="{1CB4137D-DEBE-46CB-AF38-A8578EDEEB34}" type="pres">
      <dgm:prSet presAssocID="{EF49BBEE-9F68-4CF1-A065-DCD6FF4B15E3}" presName="node" presStyleLbl="node1" presStyleIdx="4" presStyleCnt="6">
        <dgm:presLayoutVars>
          <dgm:bulletEnabled val="1"/>
        </dgm:presLayoutVars>
      </dgm:prSet>
      <dgm:spPr/>
    </dgm:pt>
    <dgm:pt modelId="{8FD085B4-08AF-409B-BD16-28B1F877FF79}" type="pres">
      <dgm:prSet presAssocID="{85B6F892-C50A-4803-A5E2-79B273ABD40B}" presName="sibTrans" presStyleCnt="0"/>
      <dgm:spPr/>
    </dgm:pt>
    <dgm:pt modelId="{664D54E3-4164-4EB9-AEFF-8FDC22A89C63}" type="pres">
      <dgm:prSet presAssocID="{09483701-C363-45DF-800E-07C0079CFAA4}" presName="node" presStyleLbl="node1" presStyleIdx="5" presStyleCnt="6">
        <dgm:presLayoutVars>
          <dgm:bulletEnabled val="1"/>
        </dgm:presLayoutVars>
      </dgm:prSet>
      <dgm:spPr/>
    </dgm:pt>
  </dgm:ptLst>
  <dgm:cxnLst>
    <dgm:cxn modelId="{0B066E01-6391-4A82-9C41-1F214D9779F8}" srcId="{E7687657-E20C-4C73-B4DE-49C1C7D9F175}" destId="{24B75187-A789-4889-88BB-52B9A6C0F9B6}" srcOrd="0" destOrd="0" parTransId="{78BDDC53-0CDF-4C6E-A0D3-E2A88D303361}" sibTransId="{7D14AB7F-766D-4E2B-AA60-1C25C0575DAE}"/>
    <dgm:cxn modelId="{369F2520-D005-45D7-AAD0-3D8E1F32C4D3}" type="presOf" srcId="{E7687657-E20C-4C73-B4DE-49C1C7D9F175}" destId="{DDE523ED-8CE0-4CA8-A680-ED2C5D5F4337}" srcOrd="0" destOrd="0" presId="urn:microsoft.com/office/officeart/2005/8/layout/default"/>
    <dgm:cxn modelId="{89310F28-5576-4CD0-89E1-5F9EC8E51001}" type="presOf" srcId="{761C47C7-4165-44B8-959C-0E18B5776519}" destId="{4C4DB066-89C0-49AB-8D53-CC44BEBA426E}" srcOrd="0" destOrd="0" presId="urn:microsoft.com/office/officeart/2005/8/layout/default"/>
    <dgm:cxn modelId="{8B0C4433-6EFC-4637-94C4-2E02077405B7}" type="presOf" srcId="{09483701-C363-45DF-800E-07C0079CFAA4}" destId="{664D54E3-4164-4EB9-AEFF-8FDC22A89C63}" srcOrd="0" destOrd="0" presId="urn:microsoft.com/office/officeart/2005/8/layout/default"/>
    <dgm:cxn modelId="{CEA27D36-A5A3-466D-8064-BF3ACB968242}" srcId="{E7687657-E20C-4C73-B4DE-49C1C7D9F175}" destId="{C7267763-F14A-4868-99C9-2716407E4A0E}" srcOrd="2" destOrd="0" parTransId="{C3172B42-7CCF-45A6-8316-73DFB6620ED8}" sibTransId="{3FC9991E-3729-42B4-AC0D-595DA8245DA4}"/>
    <dgm:cxn modelId="{D31AB33A-0D61-4308-9901-C328373AB1A7}" type="presOf" srcId="{C7267763-F14A-4868-99C9-2716407E4A0E}" destId="{61E934B8-88E7-4A9D-BC4F-0D9F5555385E}" srcOrd="0" destOrd="0" presId="urn:microsoft.com/office/officeart/2005/8/layout/default"/>
    <dgm:cxn modelId="{DCA28A67-C09F-4F3F-9E29-569CBC94FD21}" type="presOf" srcId="{EF49BBEE-9F68-4CF1-A065-DCD6FF4B15E3}" destId="{1CB4137D-DEBE-46CB-AF38-A8578EDEEB34}" srcOrd="0" destOrd="0" presId="urn:microsoft.com/office/officeart/2005/8/layout/default"/>
    <dgm:cxn modelId="{FF66A655-281B-44AE-ADD8-C6E1D24FC022}" srcId="{E7687657-E20C-4C73-B4DE-49C1C7D9F175}" destId="{F61F818C-2758-44E6-B552-4FD01FDC39D6}" srcOrd="3" destOrd="0" parTransId="{663813E2-8B87-4FA1-83AF-D99C27F526F8}" sibTransId="{86811033-3AF7-4778-8112-21D11C2D9359}"/>
    <dgm:cxn modelId="{FDCCBB9C-44C9-4DF9-AF2B-40AFFA3E279A}" srcId="{E7687657-E20C-4C73-B4DE-49C1C7D9F175}" destId="{761C47C7-4165-44B8-959C-0E18B5776519}" srcOrd="1" destOrd="0" parTransId="{8A4B0390-17AB-4B44-BB45-A496BABF6469}" sibTransId="{693062B4-DED7-44C5-90FF-0A5994F7F0CB}"/>
    <dgm:cxn modelId="{87D18F9D-E706-4117-9B03-9C280AB8308D}" srcId="{E7687657-E20C-4C73-B4DE-49C1C7D9F175}" destId="{EF49BBEE-9F68-4CF1-A065-DCD6FF4B15E3}" srcOrd="4" destOrd="0" parTransId="{3090C675-E3D9-4531-87CF-A72C9E19C45E}" sibTransId="{85B6F892-C50A-4803-A5E2-79B273ABD40B}"/>
    <dgm:cxn modelId="{8875B1A7-9F84-4AEF-9FAC-71CC64D7D538}" type="presOf" srcId="{24B75187-A789-4889-88BB-52B9A6C0F9B6}" destId="{2D11BB74-843A-4EB4-BDEF-5BBE55643DB3}" srcOrd="0" destOrd="0" presId="urn:microsoft.com/office/officeart/2005/8/layout/default"/>
    <dgm:cxn modelId="{963EDFB8-E930-4283-A075-2B1A697D0527}" type="presOf" srcId="{F61F818C-2758-44E6-B552-4FD01FDC39D6}" destId="{804CE058-44EF-41B9-8166-8FB10F20D594}" srcOrd="0" destOrd="0" presId="urn:microsoft.com/office/officeart/2005/8/layout/default"/>
    <dgm:cxn modelId="{34789EEA-8ED6-4AC9-A992-CBD52C02B4F1}" srcId="{E7687657-E20C-4C73-B4DE-49C1C7D9F175}" destId="{09483701-C363-45DF-800E-07C0079CFAA4}" srcOrd="5" destOrd="0" parTransId="{EFF2B3D2-000A-4A05-A4FA-63243B49911B}" sibTransId="{100E6698-31BE-4DA9-A5F3-FE2911694E49}"/>
    <dgm:cxn modelId="{633175B2-5EEF-452D-9856-D60B85BCA779}" type="presParOf" srcId="{DDE523ED-8CE0-4CA8-A680-ED2C5D5F4337}" destId="{2D11BB74-843A-4EB4-BDEF-5BBE55643DB3}" srcOrd="0" destOrd="0" presId="urn:microsoft.com/office/officeart/2005/8/layout/default"/>
    <dgm:cxn modelId="{A5AE19D7-4ED6-433E-BCE5-C4A5E00930A9}" type="presParOf" srcId="{DDE523ED-8CE0-4CA8-A680-ED2C5D5F4337}" destId="{CF9273A0-8CE5-42EF-B701-08F9E734E466}" srcOrd="1" destOrd="0" presId="urn:microsoft.com/office/officeart/2005/8/layout/default"/>
    <dgm:cxn modelId="{EEBDA7FD-4FF6-4AAD-B1AD-E40DC9FC9181}" type="presParOf" srcId="{DDE523ED-8CE0-4CA8-A680-ED2C5D5F4337}" destId="{4C4DB066-89C0-49AB-8D53-CC44BEBA426E}" srcOrd="2" destOrd="0" presId="urn:microsoft.com/office/officeart/2005/8/layout/default"/>
    <dgm:cxn modelId="{62239C4D-A255-4B06-B3BD-0EF38C49077B}" type="presParOf" srcId="{DDE523ED-8CE0-4CA8-A680-ED2C5D5F4337}" destId="{F81B2A2F-94A4-4222-84FF-69614AA6FF7C}" srcOrd="3" destOrd="0" presId="urn:microsoft.com/office/officeart/2005/8/layout/default"/>
    <dgm:cxn modelId="{ACC4C08A-BE2E-41BC-9DD9-05A9C62BD25F}" type="presParOf" srcId="{DDE523ED-8CE0-4CA8-A680-ED2C5D5F4337}" destId="{61E934B8-88E7-4A9D-BC4F-0D9F5555385E}" srcOrd="4" destOrd="0" presId="urn:microsoft.com/office/officeart/2005/8/layout/default"/>
    <dgm:cxn modelId="{F962DABF-52AD-477E-8AE1-2F78FB361BCD}" type="presParOf" srcId="{DDE523ED-8CE0-4CA8-A680-ED2C5D5F4337}" destId="{154AA10C-F97C-4E97-9516-E01236A516ED}" srcOrd="5" destOrd="0" presId="urn:microsoft.com/office/officeart/2005/8/layout/default"/>
    <dgm:cxn modelId="{6FE94966-979F-4AAD-A98B-C403AE47A54F}" type="presParOf" srcId="{DDE523ED-8CE0-4CA8-A680-ED2C5D5F4337}" destId="{804CE058-44EF-41B9-8166-8FB10F20D594}" srcOrd="6" destOrd="0" presId="urn:microsoft.com/office/officeart/2005/8/layout/default"/>
    <dgm:cxn modelId="{16AB93EB-377A-420D-8C10-DD6F0613DA92}" type="presParOf" srcId="{DDE523ED-8CE0-4CA8-A680-ED2C5D5F4337}" destId="{2DCCBA94-D865-41B0-8F35-F0D35AC0B0C7}" srcOrd="7" destOrd="0" presId="urn:microsoft.com/office/officeart/2005/8/layout/default"/>
    <dgm:cxn modelId="{A21ED523-E274-465E-8799-0B3B48DE9CBC}" type="presParOf" srcId="{DDE523ED-8CE0-4CA8-A680-ED2C5D5F4337}" destId="{1CB4137D-DEBE-46CB-AF38-A8578EDEEB34}" srcOrd="8" destOrd="0" presId="urn:microsoft.com/office/officeart/2005/8/layout/default"/>
    <dgm:cxn modelId="{BED98396-73E4-44DE-B1DE-ADC33EC04957}" type="presParOf" srcId="{DDE523ED-8CE0-4CA8-A680-ED2C5D5F4337}" destId="{8FD085B4-08AF-409B-BD16-28B1F877FF79}" srcOrd="9" destOrd="0" presId="urn:microsoft.com/office/officeart/2005/8/layout/default"/>
    <dgm:cxn modelId="{E68DF04C-2728-49DC-9FD6-DCCF7FDB7361}" type="presParOf" srcId="{DDE523ED-8CE0-4CA8-A680-ED2C5D5F4337}" destId="{664D54E3-4164-4EB9-AEFF-8FDC22A89C63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E6FE374-3968-4D39-B8CC-088AE6297F0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B52D8736-3629-419D-9B3B-AB233C41061F}">
      <dgm:prSet phldrT="[Text]" custT="1"/>
      <dgm:spPr/>
      <dgm:t>
        <a:bodyPr/>
        <a:lstStyle/>
        <a:p>
          <a:r>
            <a:rPr lang="en-AU" sz="2200"/>
            <a:t>the manner and sequence in which events took place</a:t>
          </a:r>
          <a:endParaRPr lang="en-PH" sz="2200"/>
        </a:p>
      </dgm:t>
    </dgm:pt>
    <dgm:pt modelId="{D26799CD-05B7-4DE7-92B9-05C3A0D9A727}" type="parTrans" cxnId="{800B6F95-74BC-4895-9A79-C43575C8C4D7}">
      <dgm:prSet/>
      <dgm:spPr/>
      <dgm:t>
        <a:bodyPr/>
        <a:lstStyle/>
        <a:p>
          <a:endParaRPr lang="en-PH" sz="2200"/>
        </a:p>
      </dgm:t>
    </dgm:pt>
    <dgm:pt modelId="{C834618F-9362-4654-9E25-A6F74043F6DC}" type="sibTrans" cxnId="{800B6F95-74BC-4895-9A79-C43575C8C4D7}">
      <dgm:prSet/>
      <dgm:spPr/>
      <dgm:t>
        <a:bodyPr/>
        <a:lstStyle/>
        <a:p>
          <a:endParaRPr lang="en-PH" sz="2200"/>
        </a:p>
      </dgm:t>
    </dgm:pt>
    <dgm:pt modelId="{2475FC95-CC18-4EC8-9DDA-B20D074A6E24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people affected by the incident</a:t>
          </a:r>
          <a:endParaRPr lang="en-PH" sz="2200"/>
        </a:p>
      </dgm:t>
    </dgm:pt>
    <dgm:pt modelId="{8B7CA06D-BA6E-4FEB-9F13-0866A39BC581}" type="parTrans" cxnId="{15AA5016-A757-45D2-BDFA-17D744D039B9}">
      <dgm:prSet/>
      <dgm:spPr/>
      <dgm:t>
        <a:bodyPr/>
        <a:lstStyle/>
        <a:p>
          <a:endParaRPr lang="en-PH" sz="2200"/>
        </a:p>
      </dgm:t>
    </dgm:pt>
    <dgm:pt modelId="{5E3A38A6-0E8F-4228-A2EE-31EDBFBC261D}" type="sibTrans" cxnId="{15AA5016-A757-45D2-BDFA-17D744D039B9}">
      <dgm:prSet/>
      <dgm:spPr/>
      <dgm:t>
        <a:bodyPr/>
        <a:lstStyle/>
        <a:p>
          <a:endParaRPr lang="en-PH" sz="2200"/>
        </a:p>
      </dgm:t>
    </dgm:pt>
    <dgm:pt modelId="{47A22859-25F7-4AB4-8C73-F0DB960E7A0C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factors that caused the incident</a:t>
          </a:r>
          <a:endParaRPr lang="en-PH" sz="2200"/>
        </a:p>
      </dgm:t>
    </dgm:pt>
    <dgm:pt modelId="{2F3B0EC6-1465-4E7C-B49F-A11BBCF7A81D}" type="parTrans" cxnId="{FA62201E-6B82-4DCA-B84C-EFDCDB74F0C5}">
      <dgm:prSet/>
      <dgm:spPr/>
      <dgm:t>
        <a:bodyPr/>
        <a:lstStyle/>
        <a:p>
          <a:endParaRPr lang="en-PH" sz="2200"/>
        </a:p>
      </dgm:t>
    </dgm:pt>
    <dgm:pt modelId="{65C9C429-8672-455B-A537-4B4111E90485}" type="sibTrans" cxnId="{FA62201E-6B82-4DCA-B84C-EFDCDB74F0C5}">
      <dgm:prSet/>
      <dgm:spPr/>
      <dgm:t>
        <a:bodyPr/>
        <a:lstStyle/>
        <a:p>
          <a:endParaRPr lang="en-PH" sz="2200"/>
        </a:p>
      </dgm:t>
    </dgm:pt>
    <dgm:pt modelId="{FE28E1A3-FAF7-4907-B87F-2F81572E15EF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 dirty="0"/>
            <a:t>consequences of the incident</a:t>
          </a:r>
          <a:endParaRPr lang="en-PH" sz="2200" dirty="0"/>
        </a:p>
      </dgm:t>
    </dgm:pt>
    <dgm:pt modelId="{7C7A8585-25D2-4DB7-934F-679307902413}" type="parTrans" cxnId="{C7C0F001-B44E-4BED-8A68-93D58A9794FF}">
      <dgm:prSet/>
      <dgm:spPr/>
      <dgm:t>
        <a:bodyPr/>
        <a:lstStyle/>
        <a:p>
          <a:endParaRPr lang="en-PH" sz="2200"/>
        </a:p>
      </dgm:t>
    </dgm:pt>
    <dgm:pt modelId="{C8892DB7-F433-4370-8598-E4B508051F7C}" type="sibTrans" cxnId="{C7C0F001-B44E-4BED-8A68-93D58A9794FF}">
      <dgm:prSet/>
      <dgm:spPr/>
      <dgm:t>
        <a:bodyPr/>
        <a:lstStyle/>
        <a:p>
          <a:endParaRPr lang="en-PH" sz="2200"/>
        </a:p>
      </dgm:t>
    </dgm:pt>
    <dgm:pt modelId="{BD3699D5-60D6-4064-A1F1-ADCF66204C41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 dirty="0"/>
            <a:t>individual experience of people involved</a:t>
          </a:r>
          <a:endParaRPr lang="en-PH" sz="2200" dirty="0"/>
        </a:p>
      </dgm:t>
    </dgm:pt>
    <dgm:pt modelId="{273496EF-BE26-4FC6-B556-C23C9125919F}" type="parTrans" cxnId="{6AE1E209-C9F6-4F20-8B8A-3F9E38FAF250}">
      <dgm:prSet/>
      <dgm:spPr/>
      <dgm:t>
        <a:bodyPr/>
        <a:lstStyle/>
        <a:p>
          <a:endParaRPr lang="en-PH"/>
        </a:p>
      </dgm:t>
    </dgm:pt>
    <dgm:pt modelId="{4D202F63-4224-4176-ACF1-DE58BB61CEA1}" type="sibTrans" cxnId="{6AE1E209-C9F6-4F20-8B8A-3F9E38FAF250}">
      <dgm:prSet/>
      <dgm:spPr/>
      <dgm:t>
        <a:bodyPr/>
        <a:lstStyle/>
        <a:p>
          <a:endParaRPr lang="en-PH"/>
        </a:p>
      </dgm:t>
    </dgm:pt>
    <dgm:pt modelId="{7DAF7AF1-822F-4367-8C35-09EE73B74DFE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 dirty="0"/>
            <a:t>how each person felt about the incident</a:t>
          </a:r>
          <a:endParaRPr lang="en-PH" sz="2200" dirty="0"/>
        </a:p>
      </dgm:t>
    </dgm:pt>
    <dgm:pt modelId="{2135FDC4-9624-4634-B02B-F2F7320F8BF9}" type="parTrans" cxnId="{0A420E21-247C-4C9B-9F8B-8316240CD9B4}">
      <dgm:prSet/>
      <dgm:spPr/>
      <dgm:t>
        <a:bodyPr/>
        <a:lstStyle/>
        <a:p>
          <a:endParaRPr lang="en-PH"/>
        </a:p>
      </dgm:t>
    </dgm:pt>
    <dgm:pt modelId="{A8BE9211-AC37-42D3-A5DA-FF7500AE58CD}" type="sibTrans" cxnId="{0A420E21-247C-4C9B-9F8B-8316240CD9B4}">
      <dgm:prSet/>
      <dgm:spPr/>
      <dgm:t>
        <a:bodyPr/>
        <a:lstStyle/>
        <a:p>
          <a:endParaRPr lang="en-PH"/>
        </a:p>
      </dgm:t>
    </dgm:pt>
    <dgm:pt modelId="{765B0E8C-BFAE-4A19-8EC0-AD78AACFF0FD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action plans on how to support the people affected by the incident.</a:t>
          </a:r>
          <a:endParaRPr lang="en-PH" sz="2200" dirty="0"/>
        </a:p>
      </dgm:t>
    </dgm:pt>
    <dgm:pt modelId="{0F311BFE-4D90-4322-A032-6026938D4692}" type="parTrans" cxnId="{445ECCBD-1AC8-4B2A-9FD2-FFD657447831}">
      <dgm:prSet/>
      <dgm:spPr/>
      <dgm:t>
        <a:bodyPr/>
        <a:lstStyle/>
        <a:p>
          <a:endParaRPr lang="en-PH"/>
        </a:p>
      </dgm:t>
    </dgm:pt>
    <dgm:pt modelId="{B9426F96-E836-4C49-89B4-84555806E6B3}" type="sibTrans" cxnId="{445ECCBD-1AC8-4B2A-9FD2-FFD657447831}">
      <dgm:prSet/>
      <dgm:spPr/>
      <dgm:t>
        <a:bodyPr/>
        <a:lstStyle/>
        <a:p>
          <a:endParaRPr lang="en-PH"/>
        </a:p>
      </dgm:t>
    </dgm:pt>
    <dgm:pt modelId="{B150849A-609E-4DB7-B681-5F0FDDE10B4C}" type="pres">
      <dgm:prSet presAssocID="{0E6FE374-3968-4D39-B8CC-088AE6297F05}" presName="linear" presStyleCnt="0">
        <dgm:presLayoutVars>
          <dgm:animLvl val="lvl"/>
          <dgm:resizeHandles val="exact"/>
        </dgm:presLayoutVars>
      </dgm:prSet>
      <dgm:spPr/>
    </dgm:pt>
    <dgm:pt modelId="{FA11C0F4-A145-4CA5-A644-E35280006FA5}" type="pres">
      <dgm:prSet presAssocID="{B52D8736-3629-419D-9B3B-AB233C41061F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AC8DADF8-7CDC-48CF-A77E-A718017C0764}" type="pres">
      <dgm:prSet presAssocID="{C834618F-9362-4654-9E25-A6F74043F6DC}" presName="spacer" presStyleCnt="0"/>
      <dgm:spPr/>
    </dgm:pt>
    <dgm:pt modelId="{4343050C-0583-4280-83A0-7E479F1ED218}" type="pres">
      <dgm:prSet presAssocID="{2475FC95-CC18-4EC8-9DDA-B20D074A6E24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296C55A6-73A5-4F1D-8921-DB40F5DA32FB}" type="pres">
      <dgm:prSet presAssocID="{5E3A38A6-0E8F-4228-A2EE-31EDBFBC261D}" presName="spacer" presStyleCnt="0"/>
      <dgm:spPr/>
    </dgm:pt>
    <dgm:pt modelId="{78E2E512-644E-4307-9921-9AEFE78EBC90}" type="pres">
      <dgm:prSet presAssocID="{47A22859-25F7-4AB4-8C73-F0DB960E7A0C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29A5A20B-7FE3-4922-98C0-9F4FCF883009}" type="pres">
      <dgm:prSet presAssocID="{65C9C429-8672-455B-A537-4B4111E90485}" presName="spacer" presStyleCnt="0"/>
      <dgm:spPr/>
    </dgm:pt>
    <dgm:pt modelId="{A7C5C441-40D3-45BC-A9E5-88AB289F934A}" type="pres">
      <dgm:prSet presAssocID="{FE28E1A3-FAF7-4907-B87F-2F81572E15EF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A48ED0C1-52C7-4070-B52F-3490270E5DF1}" type="pres">
      <dgm:prSet presAssocID="{C8892DB7-F433-4370-8598-E4B508051F7C}" presName="spacer" presStyleCnt="0"/>
      <dgm:spPr/>
    </dgm:pt>
    <dgm:pt modelId="{A8702121-D24C-419B-921C-C60E2AFAAC54}" type="pres">
      <dgm:prSet presAssocID="{BD3699D5-60D6-4064-A1F1-ADCF66204C41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437A46DC-56C5-4673-A7CF-54D706947EE4}" type="pres">
      <dgm:prSet presAssocID="{4D202F63-4224-4176-ACF1-DE58BB61CEA1}" presName="spacer" presStyleCnt="0"/>
      <dgm:spPr/>
    </dgm:pt>
    <dgm:pt modelId="{A56CAE83-9E5C-432A-A0FF-B156D60AC9FD}" type="pres">
      <dgm:prSet presAssocID="{7DAF7AF1-822F-4367-8C35-09EE73B74DFE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B75AA3BB-B5FB-4BEC-B168-E629F285A32A}" type="pres">
      <dgm:prSet presAssocID="{A8BE9211-AC37-42D3-A5DA-FF7500AE58CD}" presName="spacer" presStyleCnt="0"/>
      <dgm:spPr/>
    </dgm:pt>
    <dgm:pt modelId="{EA803948-AB84-4ED3-BF76-37626E0FE859}" type="pres">
      <dgm:prSet presAssocID="{765B0E8C-BFAE-4A19-8EC0-AD78AACFF0FD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C7C0F001-B44E-4BED-8A68-93D58A9794FF}" srcId="{0E6FE374-3968-4D39-B8CC-088AE6297F05}" destId="{FE28E1A3-FAF7-4907-B87F-2F81572E15EF}" srcOrd="3" destOrd="0" parTransId="{7C7A8585-25D2-4DB7-934F-679307902413}" sibTransId="{C8892DB7-F433-4370-8598-E4B508051F7C}"/>
    <dgm:cxn modelId="{769B0504-9044-4970-BA76-B30E865316AC}" type="presOf" srcId="{2475FC95-CC18-4EC8-9DDA-B20D074A6E24}" destId="{4343050C-0583-4280-83A0-7E479F1ED218}" srcOrd="0" destOrd="0" presId="urn:microsoft.com/office/officeart/2005/8/layout/vList2"/>
    <dgm:cxn modelId="{6AE1E209-C9F6-4F20-8B8A-3F9E38FAF250}" srcId="{0E6FE374-3968-4D39-B8CC-088AE6297F05}" destId="{BD3699D5-60D6-4064-A1F1-ADCF66204C41}" srcOrd="4" destOrd="0" parTransId="{273496EF-BE26-4FC6-B556-C23C9125919F}" sibTransId="{4D202F63-4224-4176-ACF1-DE58BB61CEA1}"/>
    <dgm:cxn modelId="{15AA5016-A757-45D2-BDFA-17D744D039B9}" srcId="{0E6FE374-3968-4D39-B8CC-088AE6297F05}" destId="{2475FC95-CC18-4EC8-9DDA-B20D074A6E24}" srcOrd="1" destOrd="0" parTransId="{8B7CA06D-BA6E-4FEB-9F13-0866A39BC581}" sibTransId="{5E3A38A6-0E8F-4228-A2EE-31EDBFBC261D}"/>
    <dgm:cxn modelId="{FA62201E-6B82-4DCA-B84C-EFDCDB74F0C5}" srcId="{0E6FE374-3968-4D39-B8CC-088AE6297F05}" destId="{47A22859-25F7-4AB4-8C73-F0DB960E7A0C}" srcOrd="2" destOrd="0" parTransId="{2F3B0EC6-1465-4E7C-B49F-A11BBCF7A81D}" sibTransId="{65C9C429-8672-455B-A537-4B4111E90485}"/>
    <dgm:cxn modelId="{0A420E21-247C-4C9B-9F8B-8316240CD9B4}" srcId="{0E6FE374-3968-4D39-B8CC-088AE6297F05}" destId="{7DAF7AF1-822F-4367-8C35-09EE73B74DFE}" srcOrd="5" destOrd="0" parTransId="{2135FDC4-9624-4634-B02B-F2F7320F8BF9}" sibTransId="{A8BE9211-AC37-42D3-A5DA-FF7500AE58CD}"/>
    <dgm:cxn modelId="{19BF9B2E-C9B3-4690-A159-921C1927273F}" type="presOf" srcId="{BD3699D5-60D6-4064-A1F1-ADCF66204C41}" destId="{A8702121-D24C-419B-921C-C60E2AFAAC54}" srcOrd="0" destOrd="0" presId="urn:microsoft.com/office/officeart/2005/8/layout/vList2"/>
    <dgm:cxn modelId="{0554FB3D-E356-4EC5-978E-8A7CAFEEB559}" type="presOf" srcId="{765B0E8C-BFAE-4A19-8EC0-AD78AACFF0FD}" destId="{EA803948-AB84-4ED3-BF76-37626E0FE859}" srcOrd="0" destOrd="0" presId="urn:microsoft.com/office/officeart/2005/8/layout/vList2"/>
    <dgm:cxn modelId="{B05E6D65-DD30-4C27-A00B-7BF6E588E89D}" type="presOf" srcId="{B52D8736-3629-419D-9B3B-AB233C41061F}" destId="{FA11C0F4-A145-4CA5-A644-E35280006FA5}" srcOrd="0" destOrd="0" presId="urn:microsoft.com/office/officeart/2005/8/layout/vList2"/>
    <dgm:cxn modelId="{7C9BD78D-87E8-4302-BB5C-EF5289DD826E}" type="presOf" srcId="{0E6FE374-3968-4D39-B8CC-088AE6297F05}" destId="{B150849A-609E-4DB7-B681-5F0FDDE10B4C}" srcOrd="0" destOrd="0" presId="urn:microsoft.com/office/officeart/2005/8/layout/vList2"/>
    <dgm:cxn modelId="{800B6F95-74BC-4895-9A79-C43575C8C4D7}" srcId="{0E6FE374-3968-4D39-B8CC-088AE6297F05}" destId="{B52D8736-3629-419D-9B3B-AB233C41061F}" srcOrd="0" destOrd="0" parTransId="{D26799CD-05B7-4DE7-92B9-05C3A0D9A727}" sibTransId="{C834618F-9362-4654-9E25-A6F74043F6DC}"/>
    <dgm:cxn modelId="{445ECCBD-1AC8-4B2A-9FD2-FFD657447831}" srcId="{0E6FE374-3968-4D39-B8CC-088AE6297F05}" destId="{765B0E8C-BFAE-4A19-8EC0-AD78AACFF0FD}" srcOrd="6" destOrd="0" parTransId="{0F311BFE-4D90-4322-A032-6026938D4692}" sibTransId="{B9426F96-E836-4C49-89B4-84555806E6B3}"/>
    <dgm:cxn modelId="{172B0EC0-4B38-448D-8130-6B6BA766E712}" type="presOf" srcId="{47A22859-25F7-4AB4-8C73-F0DB960E7A0C}" destId="{78E2E512-644E-4307-9921-9AEFE78EBC90}" srcOrd="0" destOrd="0" presId="urn:microsoft.com/office/officeart/2005/8/layout/vList2"/>
    <dgm:cxn modelId="{AB111FD4-E2C5-4882-A2B2-2954FA75930F}" type="presOf" srcId="{FE28E1A3-FAF7-4907-B87F-2F81572E15EF}" destId="{A7C5C441-40D3-45BC-A9E5-88AB289F934A}" srcOrd="0" destOrd="0" presId="urn:microsoft.com/office/officeart/2005/8/layout/vList2"/>
    <dgm:cxn modelId="{AA177CE4-FE06-4B99-B889-13417C60BCA6}" type="presOf" srcId="{7DAF7AF1-822F-4367-8C35-09EE73B74DFE}" destId="{A56CAE83-9E5C-432A-A0FF-B156D60AC9FD}" srcOrd="0" destOrd="0" presId="urn:microsoft.com/office/officeart/2005/8/layout/vList2"/>
    <dgm:cxn modelId="{8FDFE7E6-BE8E-4141-AE0A-37C53648E377}" type="presParOf" srcId="{B150849A-609E-4DB7-B681-5F0FDDE10B4C}" destId="{FA11C0F4-A145-4CA5-A644-E35280006FA5}" srcOrd="0" destOrd="0" presId="urn:microsoft.com/office/officeart/2005/8/layout/vList2"/>
    <dgm:cxn modelId="{4AE5FA68-E2EE-4F4F-886E-74D8A2ECCA4D}" type="presParOf" srcId="{B150849A-609E-4DB7-B681-5F0FDDE10B4C}" destId="{AC8DADF8-7CDC-48CF-A77E-A718017C0764}" srcOrd="1" destOrd="0" presId="urn:microsoft.com/office/officeart/2005/8/layout/vList2"/>
    <dgm:cxn modelId="{F6C6B08E-BB6D-4D9D-BE56-F5E4B479BECF}" type="presParOf" srcId="{B150849A-609E-4DB7-B681-5F0FDDE10B4C}" destId="{4343050C-0583-4280-83A0-7E479F1ED218}" srcOrd="2" destOrd="0" presId="urn:microsoft.com/office/officeart/2005/8/layout/vList2"/>
    <dgm:cxn modelId="{C40F298D-DD3A-4C20-9D75-A37A65984A94}" type="presParOf" srcId="{B150849A-609E-4DB7-B681-5F0FDDE10B4C}" destId="{296C55A6-73A5-4F1D-8921-DB40F5DA32FB}" srcOrd="3" destOrd="0" presId="urn:microsoft.com/office/officeart/2005/8/layout/vList2"/>
    <dgm:cxn modelId="{C71CB0CE-7CBE-4771-ADE3-59FD7A21386E}" type="presParOf" srcId="{B150849A-609E-4DB7-B681-5F0FDDE10B4C}" destId="{78E2E512-644E-4307-9921-9AEFE78EBC90}" srcOrd="4" destOrd="0" presId="urn:microsoft.com/office/officeart/2005/8/layout/vList2"/>
    <dgm:cxn modelId="{6812840E-3870-4CB2-8AD5-C6E021E46EEF}" type="presParOf" srcId="{B150849A-609E-4DB7-B681-5F0FDDE10B4C}" destId="{29A5A20B-7FE3-4922-98C0-9F4FCF883009}" srcOrd="5" destOrd="0" presId="urn:microsoft.com/office/officeart/2005/8/layout/vList2"/>
    <dgm:cxn modelId="{9FFD11B2-6E27-4AD1-B529-E5BFFED2AC37}" type="presParOf" srcId="{B150849A-609E-4DB7-B681-5F0FDDE10B4C}" destId="{A7C5C441-40D3-45BC-A9E5-88AB289F934A}" srcOrd="6" destOrd="0" presId="urn:microsoft.com/office/officeart/2005/8/layout/vList2"/>
    <dgm:cxn modelId="{92B26417-F73C-4C84-9C51-8255247533ED}" type="presParOf" srcId="{B150849A-609E-4DB7-B681-5F0FDDE10B4C}" destId="{A48ED0C1-52C7-4070-B52F-3490270E5DF1}" srcOrd="7" destOrd="0" presId="urn:microsoft.com/office/officeart/2005/8/layout/vList2"/>
    <dgm:cxn modelId="{C5F7B544-0062-4946-8EDD-63670DD22AF8}" type="presParOf" srcId="{B150849A-609E-4DB7-B681-5F0FDDE10B4C}" destId="{A8702121-D24C-419B-921C-C60E2AFAAC54}" srcOrd="8" destOrd="0" presId="urn:microsoft.com/office/officeart/2005/8/layout/vList2"/>
    <dgm:cxn modelId="{21B803FB-4BCE-4C98-AA7C-44507C12C62E}" type="presParOf" srcId="{B150849A-609E-4DB7-B681-5F0FDDE10B4C}" destId="{437A46DC-56C5-4673-A7CF-54D706947EE4}" srcOrd="9" destOrd="0" presId="urn:microsoft.com/office/officeart/2005/8/layout/vList2"/>
    <dgm:cxn modelId="{63E67AE1-DA56-47A0-A464-9154C7147E89}" type="presParOf" srcId="{B150849A-609E-4DB7-B681-5F0FDDE10B4C}" destId="{A56CAE83-9E5C-432A-A0FF-B156D60AC9FD}" srcOrd="10" destOrd="0" presId="urn:microsoft.com/office/officeart/2005/8/layout/vList2"/>
    <dgm:cxn modelId="{16BA7181-15F1-45D4-9EE7-1784BF46A3E7}" type="presParOf" srcId="{B150849A-609E-4DB7-B681-5F0FDDE10B4C}" destId="{B75AA3BB-B5FB-4BEC-B168-E629F285A32A}" srcOrd="11" destOrd="0" presId="urn:microsoft.com/office/officeart/2005/8/layout/vList2"/>
    <dgm:cxn modelId="{39FD8066-4EDF-49EA-8540-60B6176A3212}" type="presParOf" srcId="{B150849A-609E-4DB7-B681-5F0FDDE10B4C}" destId="{EA803948-AB84-4ED3-BF76-37626E0FE859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9CB445-D2B1-4BED-A687-B068F9F6A021}">
      <dsp:nvSpPr>
        <dsp:cNvPr id="0" name=""/>
        <dsp:cNvSpPr/>
      </dsp:nvSpPr>
      <dsp:spPr>
        <a:xfrm>
          <a:off x="0" y="369683"/>
          <a:ext cx="2528923" cy="151735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workplace systems</a:t>
          </a:r>
          <a:endParaRPr lang="en-PH" sz="2200" kern="1200"/>
        </a:p>
      </dsp:txBody>
      <dsp:txXfrm>
        <a:off x="0" y="369683"/>
        <a:ext cx="2528923" cy="1517353"/>
      </dsp:txXfrm>
    </dsp:sp>
    <dsp:sp modelId="{4D067D3E-E488-4380-80C6-3E96EC82BA30}">
      <dsp:nvSpPr>
        <dsp:cNvPr id="0" name=""/>
        <dsp:cNvSpPr/>
      </dsp:nvSpPr>
      <dsp:spPr>
        <a:xfrm>
          <a:off x="2781815" y="369683"/>
          <a:ext cx="2528923" cy="1517353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workplace equipment</a:t>
          </a:r>
          <a:endParaRPr lang="en-PH" sz="2200" kern="1200"/>
        </a:p>
      </dsp:txBody>
      <dsp:txXfrm>
        <a:off x="2781815" y="369683"/>
        <a:ext cx="2528923" cy="1517353"/>
      </dsp:txXfrm>
    </dsp:sp>
    <dsp:sp modelId="{104505D2-3ADC-4E61-8738-FD2CFD66B91F}">
      <dsp:nvSpPr>
        <dsp:cNvPr id="0" name=""/>
        <dsp:cNvSpPr/>
      </dsp:nvSpPr>
      <dsp:spPr>
        <a:xfrm>
          <a:off x="5563630" y="369683"/>
          <a:ext cx="2528923" cy="151735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 dirty="0"/>
            <a:t>workplace processes.</a:t>
          </a:r>
          <a:endParaRPr lang="en-PH" sz="2200" kern="1200" dirty="0"/>
        </a:p>
      </dsp:txBody>
      <dsp:txXfrm>
        <a:off x="5563630" y="369683"/>
        <a:ext cx="2528923" cy="15173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DE2869-DC63-4717-9631-F5608840F343}">
      <dsp:nvSpPr>
        <dsp:cNvPr id="0" name=""/>
        <dsp:cNvSpPr/>
      </dsp:nvSpPr>
      <dsp:spPr>
        <a:xfrm>
          <a:off x="0" y="28481"/>
          <a:ext cx="9200682" cy="5803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200" kern="1200"/>
            <a:t>new policies and procedures</a:t>
          </a:r>
          <a:endParaRPr lang="en-PH" sz="2200" kern="1200" dirty="0"/>
        </a:p>
      </dsp:txBody>
      <dsp:txXfrm>
        <a:off x="28329" y="56810"/>
        <a:ext cx="9144024" cy="523662"/>
      </dsp:txXfrm>
    </dsp:sp>
    <dsp:sp modelId="{4B754A2C-0BB3-4C82-9770-950C3A94B310}">
      <dsp:nvSpPr>
        <dsp:cNvPr id="0" name=""/>
        <dsp:cNvSpPr/>
      </dsp:nvSpPr>
      <dsp:spPr>
        <a:xfrm>
          <a:off x="0" y="698081"/>
          <a:ext cx="9200682" cy="58032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changes in the work environment</a:t>
          </a:r>
          <a:endParaRPr lang="en-US" sz="2200" kern="1200" dirty="0"/>
        </a:p>
      </dsp:txBody>
      <dsp:txXfrm>
        <a:off x="28329" y="726410"/>
        <a:ext cx="9144024" cy="523662"/>
      </dsp:txXfrm>
    </dsp:sp>
    <dsp:sp modelId="{9294A1B3-2F88-48F8-9F77-D036B460CBE6}">
      <dsp:nvSpPr>
        <dsp:cNvPr id="0" name=""/>
        <dsp:cNvSpPr/>
      </dsp:nvSpPr>
      <dsp:spPr>
        <a:xfrm>
          <a:off x="0" y="1367681"/>
          <a:ext cx="9200682" cy="5803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changes in processes and equipment.</a:t>
          </a:r>
          <a:endParaRPr lang="en-PH" sz="2200" kern="1200"/>
        </a:p>
      </dsp:txBody>
      <dsp:txXfrm>
        <a:off x="28329" y="1396010"/>
        <a:ext cx="9144024" cy="5236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B3EF9B-7F97-47C5-83B8-6869ED524E97}">
      <dsp:nvSpPr>
        <dsp:cNvPr id="0" name=""/>
        <dsp:cNvSpPr/>
      </dsp:nvSpPr>
      <dsp:spPr>
        <a:xfrm>
          <a:off x="0" y="16507"/>
          <a:ext cx="9996865" cy="8049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Undergoing training on how to operate and maintain new equipment</a:t>
          </a:r>
          <a:endParaRPr lang="en-PH" sz="2200" kern="1200"/>
        </a:p>
      </dsp:txBody>
      <dsp:txXfrm>
        <a:off x="39295" y="55802"/>
        <a:ext cx="9918275" cy="726370"/>
      </dsp:txXfrm>
    </dsp:sp>
    <dsp:sp modelId="{778974F8-8B88-496B-A713-917740CD30E8}">
      <dsp:nvSpPr>
        <dsp:cNvPr id="0" name=""/>
        <dsp:cNvSpPr/>
      </dsp:nvSpPr>
      <dsp:spPr>
        <a:xfrm>
          <a:off x="0" y="945307"/>
          <a:ext cx="9996865" cy="80496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Seeking supervision in operating new equipment</a:t>
          </a:r>
          <a:endParaRPr lang="en-PH" sz="2200" kern="1200"/>
        </a:p>
      </dsp:txBody>
      <dsp:txXfrm>
        <a:off x="39295" y="984602"/>
        <a:ext cx="9918275" cy="726370"/>
      </dsp:txXfrm>
    </dsp:sp>
    <dsp:sp modelId="{A30B209D-263F-422E-B873-024D9DDB9D4E}">
      <dsp:nvSpPr>
        <dsp:cNvPr id="0" name=""/>
        <dsp:cNvSpPr/>
      </dsp:nvSpPr>
      <dsp:spPr>
        <a:xfrm>
          <a:off x="0" y="1874107"/>
          <a:ext cx="9996865" cy="8049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Accessing online and print resources about best practices related to new equipment</a:t>
          </a:r>
          <a:endParaRPr lang="en-PH" sz="2200" kern="1200"/>
        </a:p>
      </dsp:txBody>
      <dsp:txXfrm>
        <a:off x="39295" y="1913402"/>
        <a:ext cx="9918275" cy="7263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C0EF29-097C-4127-B8D5-59247D5FC586}">
      <dsp:nvSpPr>
        <dsp:cNvPr id="0" name=""/>
        <dsp:cNvSpPr/>
      </dsp:nvSpPr>
      <dsp:spPr>
        <a:xfrm>
          <a:off x="0" y="393769"/>
          <a:ext cx="90043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57F9E1-7349-486F-919E-3403F7C57168}">
      <dsp:nvSpPr>
        <dsp:cNvPr id="0" name=""/>
        <dsp:cNvSpPr/>
      </dsp:nvSpPr>
      <dsp:spPr>
        <a:xfrm>
          <a:off x="450215" y="54289"/>
          <a:ext cx="6303010" cy="6789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39" tIns="0" rIns="23823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performing client care tasks</a:t>
          </a:r>
          <a:endParaRPr lang="en-PH" sz="2200" kern="1200"/>
        </a:p>
      </dsp:txBody>
      <dsp:txXfrm>
        <a:off x="483359" y="87433"/>
        <a:ext cx="6236722" cy="612672"/>
      </dsp:txXfrm>
    </dsp:sp>
    <dsp:sp modelId="{65684D1F-D1FD-4C32-9E02-B2DE73272B08}">
      <dsp:nvSpPr>
        <dsp:cNvPr id="0" name=""/>
        <dsp:cNvSpPr/>
      </dsp:nvSpPr>
      <dsp:spPr>
        <a:xfrm>
          <a:off x="0" y="1437050"/>
          <a:ext cx="90043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1CFD83-2F5C-43B6-9968-162310A21C2B}">
      <dsp:nvSpPr>
        <dsp:cNvPr id="0" name=""/>
        <dsp:cNvSpPr/>
      </dsp:nvSpPr>
      <dsp:spPr>
        <a:xfrm>
          <a:off x="450215" y="1097569"/>
          <a:ext cx="6303010" cy="67896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39" tIns="0" rIns="23823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risk management</a:t>
          </a:r>
          <a:endParaRPr lang="en-PH" sz="2200" kern="1200"/>
        </a:p>
      </dsp:txBody>
      <dsp:txXfrm>
        <a:off x="483359" y="1130713"/>
        <a:ext cx="6236722" cy="612672"/>
      </dsp:txXfrm>
    </dsp:sp>
    <dsp:sp modelId="{47B59E61-888D-4334-A3DC-558ABD261F46}">
      <dsp:nvSpPr>
        <dsp:cNvPr id="0" name=""/>
        <dsp:cNvSpPr/>
      </dsp:nvSpPr>
      <dsp:spPr>
        <a:xfrm>
          <a:off x="0" y="2480329"/>
          <a:ext cx="90043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346D94-F7A0-42BA-A4EB-A0A14ADFB1B8}">
      <dsp:nvSpPr>
        <dsp:cNvPr id="0" name=""/>
        <dsp:cNvSpPr/>
      </dsp:nvSpPr>
      <dsp:spPr>
        <a:xfrm>
          <a:off x="450215" y="2140850"/>
          <a:ext cx="6303010" cy="6789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8239" tIns="0" rIns="238239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 dirty="0"/>
            <a:t>emergency preparedness.</a:t>
          </a:r>
          <a:endParaRPr lang="en-PH" sz="2200" kern="1200" dirty="0"/>
        </a:p>
      </dsp:txBody>
      <dsp:txXfrm>
        <a:off x="483359" y="2173994"/>
        <a:ext cx="6236722" cy="61267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8B53AC-9E1D-4288-BF3B-BE92C55FD125}">
      <dsp:nvSpPr>
        <dsp:cNvPr id="0" name=""/>
        <dsp:cNvSpPr/>
      </dsp:nvSpPr>
      <dsp:spPr>
        <a:xfrm>
          <a:off x="2928" y="152626"/>
          <a:ext cx="2323553" cy="139413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the physical work environment</a:t>
          </a:r>
          <a:endParaRPr lang="en-PH" sz="2200" kern="1200"/>
        </a:p>
      </dsp:txBody>
      <dsp:txXfrm>
        <a:off x="2928" y="152626"/>
        <a:ext cx="2323553" cy="1394132"/>
      </dsp:txXfrm>
    </dsp:sp>
    <dsp:sp modelId="{BF5D49E3-5544-4BFD-AF62-62C01DEF081D}">
      <dsp:nvSpPr>
        <dsp:cNvPr id="0" name=""/>
        <dsp:cNvSpPr/>
      </dsp:nvSpPr>
      <dsp:spPr>
        <a:xfrm>
          <a:off x="2558838" y="152626"/>
          <a:ext cx="2323553" cy="1394132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the equipment and materials used</a:t>
          </a:r>
          <a:endParaRPr lang="en-PH" sz="2200" kern="1200"/>
        </a:p>
      </dsp:txBody>
      <dsp:txXfrm>
        <a:off x="2558838" y="152626"/>
        <a:ext cx="2323553" cy="1394132"/>
      </dsp:txXfrm>
    </dsp:sp>
    <dsp:sp modelId="{98624599-659D-4A68-A49D-550ED0812F84}">
      <dsp:nvSpPr>
        <dsp:cNvPr id="0" name=""/>
        <dsp:cNvSpPr/>
      </dsp:nvSpPr>
      <dsp:spPr>
        <a:xfrm>
          <a:off x="5114747" y="152626"/>
          <a:ext cx="2323553" cy="1394132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the performance of work tasks</a:t>
          </a:r>
          <a:endParaRPr lang="en-PH" sz="2200" kern="1200"/>
        </a:p>
      </dsp:txBody>
      <dsp:txXfrm>
        <a:off x="5114747" y="152626"/>
        <a:ext cx="2323553" cy="1394132"/>
      </dsp:txXfrm>
    </dsp:sp>
    <dsp:sp modelId="{9C2EA761-DF9C-43E4-AC0F-33048875DF57}">
      <dsp:nvSpPr>
        <dsp:cNvPr id="0" name=""/>
        <dsp:cNvSpPr/>
      </dsp:nvSpPr>
      <dsp:spPr>
        <a:xfrm>
          <a:off x="7670656" y="152626"/>
          <a:ext cx="2323553" cy="1394132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work design and management.</a:t>
          </a:r>
          <a:endParaRPr lang="en-PH" sz="2200" kern="1200"/>
        </a:p>
      </dsp:txBody>
      <dsp:txXfrm>
        <a:off x="7670656" y="152626"/>
        <a:ext cx="2323553" cy="139413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8E663B-6723-4340-9323-FFE81EBD46FE}">
      <dsp:nvSpPr>
        <dsp:cNvPr id="0" name=""/>
        <dsp:cNvSpPr/>
      </dsp:nvSpPr>
      <dsp:spPr>
        <a:xfrm>
          <a:off x="690212" y="1702"/>
          <a:ext cx="2742006" cy="164520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tiredness even after sleep</a:t>
          </a:r>
        </a:p>
      </dsp:txBody>
      <dsp:txXfrm>
        <a:off x="690212" y="1702"/>
        <a:ext cx="2742006" cy="1645203"/>
      </dsp:txXfrm>
    </dsp:sp>
    <dsp:sp modelId="{A162C84D-6229-4152-AD6C-D28267A70B76}">
      <dsp:nvSpPr>
        <dsp:cNvPr id="0" name=""/>
        <dsp:cNvSpPr/>
      </dsp:nvSpPr>
      <dsp:spPr>
        <a:xfrm>
          <a:off x="3706419" y="1702"/>
          <a:ext cx="2742006" cy="1645203"/>
        </a:xfrm>
        <a:prstGeom prst="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reduced hand-eye coordination or slow reflexes</a:t>
          </a:r>
        </a:p>
      </dsp:txBody>
      <dsp:txXfrm>
        <a:off x="3706419" y="1702"/>
        <a:ext cx="2742006" cy="1645203"/>
      </dsp:txXfrm>
    </dsp:sp>
    <dsp:sp modelId="{773FC8F4-9A7E-4E88-A0FF-7F61FCF24A90}">
      <dsp:nvSpPr>
        <dsp:cNvPr id="0" name=""/>
        <dsp:cNvSpPr/>
      </dsp:nvSpPr>
      <dsp:spPr>
        <a:xfrm>
          <a:off x="6722626" y="1702"/>
          <a:ext cx="2742006" cy="1645203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short term memory problems and an inability to concentrate</a:t>
          </a:r>
        </a:p>
      </dsp:txBody>
      <dsp:txXfrm>
        <a:off x="6722626" y="1702"/>
        <a:ext cx="2742006" cy="1645203"/>
      </dsp:txXfrm>
    </dsp:sp>
    <dsp:sp modelId="{B3A00B86-BCBC-474A-8DD0-3E9D9140E26F}">
      <dsp:nvSpPr>
        <dsp:cNvPr id="0" name=""/>
        <dsp:cNvSpPr/>
      </dsp:nvSpPr>
      <dsp:spPr>
        <a:xfrm>
          <a:off x="2198315" y="1921107"/>
          <a:ext cx="2742006" cy="1645203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blurred vision or impaired visual perception</a:t>
          </a:r>
        </a:p>
      </dsp:txBody>
      <dsp:txXfrm>
        <a:off x="2198315" y="1921107"/>
        <a:ext cx="2742006" cy="1645203"/>
      </dsp:txXfrm>
    </dsp:sp>
    <dsp:sp modelId="{19476ABF-6E90-4EA1-B5F6-5DE2EDDA3A34}">
      <dsp:nvSpPr>
        <dsp:cNvPr id="0" name=""/>
        <dsp:cNvSpPr/>
      </dsp:nvSpPr>
      <dsp:spPr>
        <a:xfrm>
          <a:off x="5214522" y="1921107"/>
          <a:ext cx="2742006" cy="1645203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a need for extended sleep during days off work.</a:t>
          </a:r>
        </a:p>
      </dsp:txBody>
      <dsp:txXfrm>
        <a:off x="5214522" y="1921107"/>
        <a:ext cx="2742006" cy="164520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FAFC07-F4D3-4B87-A270-52E9BC96FB68}">
      <dsp:nvSpPr>
        <dsp:cNvPr id="0" name=""/>
        <dsp:cNvSpPr/>
      </dsp:nvSpPr>
      <dsp:spPr>
        <a:xfrm>
          <a:off x="0" y="1572"/>
          <a:ext cx="9580664" cy="81666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designated persons fully understand your concerns</a:t>
          </a:r>
          <a:endParaRPr lang="en-PH" sz="2200" kern="1200"/>
        </a:p>
      </dsp:txBody>
      <dsp:txXfrm>
        <a:off x="39866" y="41438"/>
        <a:ext cx="9500932" cy="736931"/>
      </dsp:txXfrm>
    </dsp:sp>
    <dsp:sp modelId="{C1EA6C4F-36B5-47D7-83D2-B01314EA3539}">
      <dsp:nvSpPr>
        <dsp:cNvPr id="0" name=""/>
        <dsp:cNvSpPr/>
      </dsp:nvSpPr>
      <dsp:spPr>
        <a:xfrm>
          <a:off x="0" y="831721"/>
          <a:ext cx="9580664" cy="816663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your concerns are given due attention</a:t>
          </a:r>
          <a:endParaRPr lang="en-PH" sz="2200" kern="1200"/>
        </a:p>
      </dsp:txBody>
      <dsp:txXfrm>
        <a:off x="39866" y="871587"/>
        <a:ext cx="9500932" cy="736931"/>
      </dsp:txXfrm>
    </dsp:sp>
    <dsp:sp modelId="{E6B076EB-DD85-42CC-AAA8-AEAA19C5CB24}">
      <dsp:nvSpPr>
        <dsp:cNvPr id="0" name=""/>
        <dsp:cNvSpPr/>
      </dsp:nvSpPr>
      <dsp:spPr>
        <a:xfrm>
          <a:off x="0" y="1661870"/>
          <a:ext cx="9580664" cy="816663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your concerns are properly recorded and documented</a:t>
          </a:r>
          <a:endParaRPr lang="en-PH" sz="2200" kern="1200"/>
        </a:p>
      </dsp:txBody>
      <dsp:txXfrm>
        <a:off x="39866" y="1701736"/>
        <a:ext cx="9500932" cy="736931"/>
      </dsp:txXfrm>
    </dsp:sp>
    <dsp:sp modelId="{6EA7F21E-71E6-410A-8D8B-71FA18A14D69}">
      <dsp:nvSpPr>
        <dsp:cNvPr id="0" name=""/>
        <dsp:cNvSpPr/>
      </dsp:nvSpPr>
      <dsp:spPr>
        <a:xfrm>
          <a:off x="0" y="2492019"/>
          <a:ext cx="9580664" cy="816663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designated persons can help you come up with solutions to address your concerns.</a:t>
          </a:r>
          <a:endParaRPr lang="en-PH" sz="2200" kern="1200"/>
        </a:p>
      </dsp:txBody>
      <dsp:txXfrm>
        <a:off x="39866" y="2531885"/>
        <a:ext cx="9500932" cy="73693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11BB74-843A-4EB4-BDEF-5BBE55643DB3}">
      <dsp:nvSpPr>
        <dsp:cNvPr id="0" name=""/>
        <dsp:cNvSpPr/>
      </dsp:nvSpPr>
      <dsp:spPr>
        <a:xfrm>
          <a:off x="744209" y="587"/>
          <a:ext cx="1999663" cy="119979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Trained debriefer</a:t>
          </a:r>
          <a:endParaRPr lang="en-PH" sz="2200" kern="1200"/>
        </a:p>
      </dsp:txBody>
      <dsp:txXfrm>
        <a:off x="744209" y="587"/>
        <a:ext cx="1999663" cy="1199798"/>
      </dsp:txXfrm>
    </dsp:sp>
    <dsp:sp modelId="{4C4DB066-89C0-49AB-8D53-CC44BEBA426E}">
      <dsp:nvSpPr>
        <dsp:cNvPr id="0" name=""/>
        <dsp:cNvSpPr/>
      </dsp:nvSpPr>
      <dsp:spPr>
        <a:xfrm>
          <a:off x="2943840" y="587"/>
          <a:ext cx="1999663" cy="1199798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 dirty="0"/>
            <a:t>Work supervisor/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 dirty="0"/>
            <a:t>manager</a:t>
          </a:r>
          <a:endParaRPr lang="en-PH" sz="2200" kern="1200" dirty="0"/>
        </a:p>
      </dsp:txBody>
      <dsp:txXfrm>
        <a:off x="2943840" y="587"/>
        <a:ext cx="1999663" cy="1199798"/>
      </dsp:txXfrm>
    </dsp:sp>
    <dsp:sp modelId="{61E934B8-88E7-4A9D-BC4F-0D9F5555385E}">
      <dsp:nvSpPr>
        <dsp:cNvPr id="0" name=""/>
        <dsp:cNvSpPr/>
      </dsp:nvSpPr>
      <dsp:spPr>
        <a:xfrm>
          <a:off x="5143470" y="587"/>
          <a:ext cx="1999663" cy="1199798"/>
        </a:xfrm>
        <a:prstGeom prst="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Human resources officer</a:t>
          </a:r>
          <a:endParaRPr lang="en-PH" sz="2200" kern="1200"/>
        </a:p>
      </dsp:txBody>
      <dsp:txXfrm>
        <a:off x="5143470" y="587"/>
        <a:ext cx="1999663" cy="1199798"/>
      </dsp:txXfrm>
    </dsp:sp>
    <dsp:sp modelId="{804CE058-44EF-41B9-8166-8FB10F20D594}">
      <dsp:nvSpPr>
        <dsp:cNvPr id="0" name=""/>
        <dsp:cNvSpPr/>
      </dsp:nvSpPr>
      <dsp:spPr>
        <a:xfrm>
          <a:off x="7343101" y="587"/>
          <a:ext cx="1999663" cy="1199798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Occupational health and safety officer</a:t>
          </a:r>
          <a:endParaRPr lang="en-PH" sz="2200" kern="1200"/>
        </a:p>
      </dsp:txBody>
      <dsp:txXfrm>
        <a:off x="7343101" y="587"/>
        <a:ext cx="1999663" cy="1199798"/>
      </dsp:txXfrm>
    </dsp:sp>
    <dsp:sp modelId="{1CB4137D-DEBE-46CB-AF38-A8578EDEEB34}">
      <dsp:nvSpPr>
        <dsp:cNvPr id="0" name=""/>
        <dsp:cNvSpPr/>
      </dsp:nvSpPr>
      <dsp:spPr>
        <a:xfrm>
          <a:off x="2943840" y="1400352"/>
          <a:ext cx="1999663" cy="1199798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Doctor</a:t>
          </a:r>
          <a:endParaRPr lang="en-PH" sz="2200" kern="1200"/>
        </a:p>
      </dsp:txBody>
      <dsp:txXfrm>
        <a:off x="2943840" y="1400352"/>
        <a:ext cx="1999663" cy="1199798"/>
      </dsp:txXfrm>
    </dsp:sp>
    <dsp:sp modelId="{664D54E3-4164-4EB9-AEFF-8FDC22A89C63}">
      <dsp:nvSpPr>
        <dsp:cNvPr id="0" name=""/>
        <dsp:cNvSpPr/>
      </dsp:nvSpPr>
      <dsp:spPr>
        <a:xfrm>
          <a:off x="5143470" y="1400352"/>
          <a:ext cx="1999663" cy="1199798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 dirty="0"/>
            <a:t>Psychologist/</a:t>
          </a:r>
        </a:p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 dirty="0"/>
            <a:t>Psychiatrist</a:t>
          </a:r>
          <a:endParaRPr lang="en-PH" sz="2200" kern="1200" dirty="0"/>
        </a:p>
      </dsp:txBody>
      <dsp:txXfrm>
        <a:off x="5143470" y="1400352"/>
        <a:ext cx="1999663" cy="11997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11C0F4-A145-4CA5-A644-E35280006FA5}">
      <dsp:nvSpPr>
        <dsp:cNvPr id="0" name=""/>
        <dsp:cNvSpPr/>
      </dsp:nvSpPr>
      <dsp:spPr>
        <a:xfrm>
          <a:off x="0" y="1533"/>
          <a:ext cx="9319316" cy="48845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/>
            <a:t>the manner and sequence in which events took place</a:t>
          </a:r>
          <a:endParaRPr lang="en-PH" sz="2200" kern="1200"/>
        </a:p>
      </dsp:txBody>
      <dsp:txXfrm>
        <a:off x="23844" y="25377"/>
        <a:ext cx="9271628" cy="440764"/>
      </dsp:txXfrm>
    </dsp:sp>
    <dsp:sp modelId="{4343050C-0583-4280-83A0-7E479F1ED218}">
      <dsp:nvSpPr>
        <dsp:cNvPr id="0" name=""/>
        <dsp:cNvSpPr/>
      </dsp:nvSpPr>
      <dsp:spPr>
        <a:xfrm>
          <a:off x="0" y="503344"/>
          <a:ext cx="9319316" cy="488452"/>
        </a:xfrm>
        <a:prstGeom prst="roundRect">
          <a:avLst/>
        </a:prstGeom>
        <a:solidFill>
          <a:schemeClr val="accent5">
            <a:hueOff val="-1126424"/>
            <a:satOff val="-2903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people affected by the incident</a:t>
          </a:r>
          <a:endParaRPr lang="en-PH" sz="2200" kern="1200"/>
        </a:p>
      </dsp:txBody>
      <dsp:txXfrm>
        <a:off x="23844" y="527188"/>
        <a:ext cx="9271628" cy="440764"/>
      </dsp:txXfrm>
    </dsp:sp>
    <dsp:sp modelId="{78E2E512-644E-4307-9921-9AEFE78EBC90}">
      <dsp:nvSpPr>
        <dsp:cNvPr id="0" name=""/>
        <dsp:cNvSpPr/>
      </dsp:nvSpPr>
      <dsp:spPr>
        <a:xfrm>
          <a:off x="0" y="1005156"/>
          <a:ext cx="9319316" cy="488452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factors that caused the incident</a:t>
          </a:r>
          <a:endParaRPr lang="en-PH" sz="2200" kern="1200"/>
        </a:p>
      </dsp:txBody>
      <dsp:txXfrm>
        <a:off x="23844" y="1029000"/>
        <a:ext cx="9271628" cy="440764"/>
      </dsp:txXfrm>
    </dsp:sp>
    <dsp:sp modelId="{A7C5C441-40D3-45BC-A9E5-88AB289F934A}">
      <dsp:nvSpPr>
        <dsp:cNvPr id="0" name=""/>
        <dsp:cNvSpPr/>
      </dsp:nvSpPr>
      <dsp:spPr>
        <a:xfrm>
          <a:off x="0" y="1506967"/>
          <a:ext cx="9319316" cy="488452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 dirty="0"/>
            <a:t>consequences of the incident</a:t>
          </a:r>
          <a:endParaRPr lang="en-PH" sz="2200" kern="1200" dirty="0"/>
        </a:p>
      </dsp:txBody>
      <dsp:txXfrm>
        <a:off x="23844" y="1530811"/>
        <a:ext cx="9271628" cy="440764"/>
      </dsp:txXfrm>
    </dsp:sp>
    <dsp:sp modelId="{A8702121-D24C-419B-921C-C60E2AFAAC54}">
      <dsp:nvSpPr>
        <dsp:cNvPr id="0" name=""/>
        <dsp:cNvSpPr/>
      </dsp:nvSpPr>
      <dsp:spPr>
        <a:xfrm>
          <a:off x="0" y="2008779"/>
          <a:ext cx="9319316" cy="488452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 dirty="0"/>
            <a:t>individual experience of people involved</a:t>
          </a:r>
          <a:endParaRPr lang="en-PH" sz="2200" kern="1200" dirty="0"/>
        </a:p>
      </dsp:txBody>
      <dsp:txXfrm>
        <a:off x="23844" y="2032623"/>
        <a:ext cx="9271628" cy="440764"/>
      </dsp:txXfrm>
    </dsp:sp>
    <dsp:sp modelId="{A56CAE83-9E5C-432A-A0FF-B156D60AC9FD}">
      <dsp:nvSpPr>
        <dsp:cNvPr id="0" name=""/>
        <dsp:cNvSpPr/>
      </dsp:nvSpPr>
      <dsp:spPr>
        <a:xfrm>
          <a:off x="0" y="2510590"/>
          <a:ext cx="9319316" cy="488452"/>
        </a:xfrm>
        <a:prstGeom prst="roundRect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 dirty="0"/>
            <a:t>how each person felt about the incident</a:t>
          </a:r>
          <a:endParaRPr lang="en-PH" sz="2200" kern="1200" dirty="0"/>
        </a:p>
      </dsp:txBody>
      <dsp:txXfrm>
        <a:off x="23844" y="2534434"/>
        <a:ext cx="9271628" cy="440764"/>
      </dsp:txXfrm>
    </dsp:sp>
    <dsp:sp modelId="{EA803948-AB84-4ED3-BF76-37626E0FE859}">
      <dsp:nvSpPr>
        <dsp:cNvPr id="0" name=""/>
        <dsp:cNvSpPr/>
      </dsp:nvSpPr>
      <dsp:spPr>
        <a:xfrm>
          <a:off x="0" y="3012402"/>
          <a:ext cx="9319316" cy="488452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action plans on how to support the people affected by the incident.</a:t>
          </a:r>
          <a:endParaRPr lang="en-PH" sz="2200" kern="1200" dirty="0"/>
        </a:p>
      </dsp:txBody>
      <dsp:txXfrm>
        <a:off x="23844" y="3036246"/>
        <a:ext cx="9271628" cy="4407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74F5-BFFC-49A8-BEA3-D3B9E27DB8B6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58D-C650-456A-9DE2-8475F357B6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24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6DF6-5E2A-4BB8-899B-5984CAA3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1944C-BEB3-44DF-B0F8-55FF2991B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2CCF-7D00-4F78-A0E6-6B1E2082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1420-D9A7-473B-A3C4-269EE93B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8403D-C275-49DC-9C0D-679FD291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866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35DD6-4D3D-48DD-87F1-E5204F3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7A89A-1E74-48D0-A131-038452D7E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71DEE-3E36-41F6-8596-36AFD03F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C78C0-7938-4D04-B49C-AD415BAE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C957-EC4D-4E5F-9B9B-2AC029C5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902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59823D-6D21-46E9-9177-020926DCD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5580A-517C-4BCE-92B9-D43502C7E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A425-9B51-4FF9-BF50-9B8FBFB9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3CFBB-19D8-4313-B299-C7B53770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72DF-4473-4110-8693-86B5540A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987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B36-13A7-4315-97B2-F24DA0CC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7B94-CD0E-4430-BBFA-EF273546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9AD4-0F8C-4EFC-AB94-A5F40BB6B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CA9F-2237-49C2-80A7-84EED7D1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52F0-1097-49CD-9EAD-B6F343AB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267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B64-A40A-4349-9492-6B4721FD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B3BA-5928-405F-8547-9B2A923F1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04E9-D2F8-480E-B79C-77719EFF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8E8F0-9467-4B20-925B-14D667A7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1DC3-D381-4F44-B5A0-857B0D7B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192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FEA1-D975-4DDB-A778-AE25C67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DA93-EA1B-42A8-9E58-971B13504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65A83-F206-44CB-9860-DB5A725DC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478FB-A815-42B3-9DC0-F69A44BC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B8E6F-5EDE-46BD-804F-87A87E97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9D8F3-5953-4070-90CC-CF96760B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415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146B-3969-480A-B012-DB2A772F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F783-85C4-4224-A54C-F4D26300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2C1F0-C703-425A-96DD-6CE31D566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D0996-A55C-46A3-A814-64F83AE7D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1F1356-972A-4974-93F9-3F024FA5B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C60D7-9FAF-43ED-8ECF-1D5E20F2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926DD-89F7-443B-B7A0-696D6F56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E74A-767D-4888-BCB9-7101B3AA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6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E008-E474-4591-9E28-D3105AD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187900-50D3-4194-B5F0-B05DBF0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37C6-41A8-42BE-99C1-4F02D5D1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3B5D1-2419-4621-BA0D-ADFA473B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771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DCA6-79D4-46B8-8324-EC33978A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22C8B-5CE9-4403-ABEC-95DBBBD9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3F9A0-DA96-4726-BEF1-3467618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677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AB1A-105F-46DA-B7A8-CD10661ED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6A845-15D0-4046-A20C-C14FE884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27B94-9906-4670-B544-A8EFD00E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0E578-E9CA-42BE-A1C3-F541CD0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2BECA-E3CB-4CEE-8137-A02FA2D8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083C5-93B8-4BB2-9FC4-B194BA31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589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888E7-5EF3-4977-9956-B22E65CC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EFAAB-CF75-4A2A-8E43-62525CD7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F1A5A-01A9-4E5A-8B3F-26D044CFF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9F5C2-7A85-4564-80AF-16C1C35A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F84D-BB9D-4940-8D59-59B6AD4AB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8FFFF-A69B-496F-9342-3801B419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0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85E9E-CEFB-404F-B538-64D8A89A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5AD11-B403-4885-A432-F735F3B8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7E53-6C27-42FA-8736-56AFD1CBB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28CDA-890D-4AA2-BC27-A382DBE03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0E2A-A3B0-482E-8BF0-3024A947C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981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Relationship Id="rId9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Relationship Id="rId9" Type="http://schemas.openxmlformats.org/officeDocument/2006/relationships/image" Target="../media/image4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F72767-8E3C-4A64-873A-FAC465367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22" b="7622"/>
          <a:stretch/>
        </p:blipFill>
        <p:spPr>
          <a:xfrm>
            <a:off x="-4" y="0"/>
            <a:ext cx="12192000" cy="6841434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26C08C4-900E-47A5-A5C9-CBC25C60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4" y="3091928"/>
            <a:ext cx="8968046" cy="2387600"/>
          </a:xfrm>
        </p:spPr>
        <p:txBody>
          <a:bodyPr>
            <a:normAutofit/>
          </a:bodyPr>
          <a:lstStyle/>
          <a:p>
            <a:pPr algn="l"/>
            <a:r>
              <a:rPr lang="en-US" sz="5100" dirty="0">
                <a:latin typeface="+mn-lt"/>
              </a:rPr>
              <a:t>Reflect on Own Safe Work Practices</a:t>
            </a:r>
            <a:endParaRPr lang="en-PH" sz="5100" dirty="0">
              <a:highlight>
                <a:srgbClr val="FF00FF"/>
              </a:highlight>
              <a:latin typeface="+mn-lt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C125ADC1-FACE-4BB7-9E27-CC7A9875370F}"/>
              </a:ext>
            </a:extLst>
          </p:cNvPr>
          <p:cNvSpPr txBox="1">
            <a:spLocks/>
          </p:cNvSpPr>
          <p:nvPr/>
        </p:nvSpPr>
        <p:spPr>
          <a:xfrm>
            <a:off x="404553" y="5624945"/>
            <a:ext cx="9381344" cy="5929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HLTWHS002 - Follow safe work practices for direct client care (Release 2)</a:t>
            </a:r>
          </a:p>
        </p:txBody>
      </p:sp>
    </p:spTree>
    <p:extLst>
      <p:ext uri="{BB962C8B-B14F-4D97-AF65-F5344CB8AC3E}">
        <p14:creationId xmlns:p14="http://schemas.microsoft.com/office/powerpoint/2010/main" val="405546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a worker, you are the most aware of about what you need to perform your role effectively.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maintain an adequate workplace environment, coordinate closely with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meet with your colleagues to identify areas for improvement.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Together, you can bring concerns up to your supervisors.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7B99DB-A497-423F-AD90-E40AC41F4320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AE55D-5AFE-480F-AB1E-681F561F9D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C5AE05-2A3C-4BBC-9205-3B87C48E9A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7BB404B-D745-4CD1-8372-636C57DCBFC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1A785A-9A83-4E3B-8F37-725158BB0D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852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Seeking Training on Workplace Systems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Every now and then, your workplace may introduce new systems.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may be in the form of: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1C46E-17CD-4DBD-9225-566ACB75E8E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3C5EA96-D35A-4B00-90C0-0BD98E7D4E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7949714"/>
              </p:ext>
            </p:extLst>
          </p:nvPr>
        </p:nvGraphicFramePr>
        <p:xfrm>
          <a:off x="905845" y="3551721"/>
          <a:ext cx="9200682" cy="19764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24BBD33-873A-4E4F-A4CA-FAA914C0711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A4D117-16B2-467D-A609-10A2607FD3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5B6ABA2-8A7D-406A-B885-1B72084F861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905ADD-3D79-4247-B4B2-6B1E1623AB5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25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5.1.2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Workplace Equipment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500995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work role will require you to use different types of equipment regularly.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also need to use different equipment to track the health of your clients.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important to maintain your knowledge of practices involving workplace equipment. </a:t>
            </a:r>
          </a:p>
        </p:txBody>
      </p:sp>
      <p:pic>
        <p:nvPicPr>
          <p:cNvPr id="8" name="Picture 7" descr="A picture containing wall, person, indoor&#10;&#10;Description automatically generated">
            <a:extLst>
              <a:ext uri="{FF2B5EF4-FFF2-40B4-BE49-F238E27FC236}">
                <a16:creationId xmlns:a16="http://schemas.microsoft.com/office/drawing/2014/main" id="{56606B98-D723-4C9F-8FCE-7988E0A33B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995" y="2116379"/>
            <a:ext cx="5595591" cy="295092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FFA3223-D5C9-495E-864B-B889AE4FB9D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8392192-EDB9-46C1-AA3A-626A4B6BF8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A00C07-1EFD-466D-B2E4-788DD62F4C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EE21F379-A768-4A59-B2E7-559D3FE5159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0D31C4B-7666-4BE6-B631-098E0DCB0B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77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always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familiarise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yourself with the latest equipment used in client care.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will include knowing how to do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Operate equipment safely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 equipment so that they can be safely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093744-0267-4031-8163-0F12DF1FAEEF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248FB2-902D-436A-9CC9-88FA4DBDFF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BE7719-2B5B-4EF3-8DEE-9A07CC88DB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F7CC84C-6359-4172-8FDF-F25B04D8107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F56BEB5-05C8-4D64-9067-0540BF6822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3032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Maintaining currency of safe work practices in relation to workplace equipment will involve the following: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3BBD214-15A3-4B90-BCB5-61EDFC7107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2813495"/>
              </p:ext>
            </p:extLst>
          </p:nvPr>
        </p:nvGraphicFramePr>
        <p:xfrm>
          <a:off x="928310" y="2810081"/>
          <a:ext cx="9996865" cy="26955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504ACDB9-07CB-48B6-B8A4-6717832812F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039071-F9DC-4E86-81F7-BB05A31805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C240BC-F645-4AC3-92C6-EAEFC6C468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42FB2D0-65C3-4933-9C34-7E06C7F647F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E6FCDA-6868-49A9-9678-405B820DE82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607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5.1.3 Workplace Processes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processes refer to how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operates.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include processes for: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D35FAC1-5583-4531-B1AD-C06315828B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5232678"/>
              </p:ext>
            </p:extLst>
          </p:nvPr>
        </p:nvGraphicFramePr>
        <p:xfrm>
          <a:off x="941563" y="2983230"/>
          <a:ext cx="9004300" cy="3114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FCAE39C6-F3B8-4CBA-8F16-F5CC165B94C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10CAC8-FCDC-40F1-AB16-E23350E82F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E6B1E1-0741-4553-A19B-4A29EB9A069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E3150FC-BAA4-46AD-8ADD-7BB900BEE8B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8EFE449-B57D-4179-9033-64F4471FA18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015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Performing Client Care Tasks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Participating in safety meetings is a good way for you to refresh your knowledge on performing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Other topics that may be discussed in safety meetings are: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responses to incidents or injuries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actions are taken to address hazards and risks.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F1C254-77E9-47F2-B4D6-8DFDFBF8BDA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E06259-6DA4-410A-893E-A9E9D3E74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BA91A2-ECEE-4D0F-9919-D9A64EBEC4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AA43B33-ED5B-41DF-B624-95741F1EC00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332258-54AF-4EA3-8188-9CAF246AE8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1017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Risk Management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Risk management is the process of identifying hazards and risks and taking measures to remove 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processes within risk management are: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hazard identification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risk assessment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risk control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review of effectiveness of control measures.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FCB0C8-CD73-469C-8346-C786D33B685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E27A76-AF60-40DB-9092-695A5F5A12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C31EBA-732B-4F54-BD8D-5EF83DA7A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88856D7-B729-4C75-843D-03B33593CFB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75BCC3-4511-47E8-9F34-BFF8838F9F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22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Hazards can be observed in: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5A17CE77-FDA6-48B4-A81E-A2DA86EF57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3700949"/>
              </p:ext>
            </p:extLst>
          </p:nvPr>
        </p:nvGraphicFramePr>
        <p:xfrm>
          <a:off x="926988" y="2541310"/>
          <a:ext cx="9997139" cy="16993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1234A54-1717-4C07-B3BE-D885A2206868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F1E9BD-5A0D-4C8E-8BD3-E65722235E2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546F84-F0B9-4D45-B0AC-5F4F249AA8D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559BEAD-6BF8-416C-92EE-C9383FE5D18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06912F-3360-4273-A54B-7624AEB7645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1826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Regular assessments of the workplace should be observed so that: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existing hazards can be immediately addressed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potential hazards can be proactively dealt with.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F975D43-47A2-46A0-B9FC-64DAFECC698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9E6002-FAF1-4513-9E37-1F4A4167E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4276" y="1637500"/>
            <a:ext cx="4989524" cy="3583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DD548C-DBFB-41B7-8B72-F30EA70D48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C0A6D5-68B9-4A7B-AC18-587D94CF3A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14009C5-2DC5-40F6-91B3-F08D9B3AE53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40304E3-025A-4B1B-AB9B-EF53DECFE1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079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Reflection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about looking back on how you performed your work role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will lead you to individual improvement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helps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deliver safe services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enables you to identify how to maintain the safety of the workplace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an important practice that you can use to take care of your psychological health.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9A2208-3B68-40AF-B68B-B6D89F5536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2E5DE2-DC12-47BE-A1C8-C8F83E5743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17FD8B1-F2EA-4EDF-82A6-D388825646C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74031B-4C7E-47F9-8AB5-00F7C18CA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956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Emergency Preparedness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should have its own emergency plan that all workers should be familiar with.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should also provide training in the form of: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regular fire and earthquake drills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first aid seminars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demonstration of an emergency shutdown of equipment.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9623A7-7D1C-4DAF-A5FD-719ACF273B5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2113BB-DC5B-4582-B851-7DB469EA8A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57D426-9C92-4C69-B771-037824C72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400DBCF-D17A-4955-82A1-D836361AA50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962FA8-B74F-4E86-B181-97B13BD8DD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2606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7" r="4167"/>
          <a:stretch/>
        </p:blipFill>
        <p:spPr>
          <a:xfrm>
            <a:off x="2743198" y="0"/>
            <a:ext cx="9448801" cy="68692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1339490" y="0"/>
            <a:ext cx="8527112" cy="6869245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906649" y="1014647"/>
            <a:ext cx="5066640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5.2	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Reflect on Own Levels of Stress and Fatigue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3454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Stress and fatigue are known as psychosocial hazards, or hazards that may cause psychological or physical harm.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Health covers both psychological and physical aspects of your wellbeing.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Taking care of your mental and emotional state is just as important as ensuring your physical safety.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93CABC-D70F-4E92-BE40-695C0DB4282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0ABF8F-41AE-4BC0-B731-C0FFCD3823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F4D546-FD6F-4B77-8054-B4F5A0288A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1AA6D76-9657-415C-B822-FD32A917886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46E6403-02A4-4375-ADD2-6AD046AA84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73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Stress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Stress is a state where you experience emotional or physical tension.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At work, you may experience stress when the demands of your work role exceed your capabilities as a worker.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FD3D95-A8AE-4202-8604-F8138B6C0AA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BA12EA-8C6C-4637-8C64-C0823879A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8318" y="1791493"/>
            <a:ext cx="5169376" cy="34758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2BEDDFD-F96D-4E02-A0E0-531EE7815C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6CD4BC-21A9-4F5D-9421-EA8AE46880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A1C17CE-A43A-459F-B5E7-40A480439F2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58C453-E0AA-474E-AAD0-4C78AD1C7C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1631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Australia identifies the following hazards that can lead to stress in the workplace: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Level of job demand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Unreasonable deadlines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Excessive workload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Highly repetitive tasks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514763-47F3-43E6-ACBA-38D0E223BEA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FBEEE6-E64D-48E1-B670-5301FB6EBE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CCD3943-CE87-4D86-B9AE-79B712B99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712866F-DAAB-4607-B7AA-C02E374EF34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B4B202-50DB-4C98-AC03-F6E33997FC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1055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Australia identifies the following hazards that can lead to stress in the workplace: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Poor support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Workers do not have enough information or training to do their job.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Workers do not have access to employee assistance programs.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C72FD4-3732-42FA-A70E-77EDB7436D0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4F3164-4282-402E-BC6A-B04BFA5C9F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1B474DA-E99C-46BB-AFD4-87A3D9A150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192E3F9-4E57-4A77-B6C4-E5E32B23B25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7F140C-ECF5-4423-89EF-2C5E58484B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465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Australia identifies the following hazards that can lead to stress in the workplace: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Poor workplace relationships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Discrimination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Harassment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Bullying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1C86775-A6EF-44C1-82C1-3D9851F7EF7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2D1CE1-61ED-43DD-B010-B878389C38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AFD59B4-D15C-42D1-9900-C7251961F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BBB3C7C-054D-4088-9B8D-0B493A5F250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887A8EE-D4B7-45BC-AB2F-505495E931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951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Australia identifies the following hazards that can lead to stress in the workplace: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Poor role clarity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Poorly defined work roles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Conflicting job expectations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EC9432-E00B-482A-BE79-E0305CE87E21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24FB1C-0FF1-49E6-9A1E-8F9C9CCF0B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151915-82EE-4A9C-A032-18347BA605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B411DF2-EE79-427C-9C8C-849BBB66AED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938AE2-1EAA-4F6F-AAF3-A1327C2255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3793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Australia identifies the following hazards that can lead to stress in the workplace: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change management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Changes to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are poorly managed.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Changes to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are not communicated to workers.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AE3C7F-DE83-4B0D-812C-4CBDED08B33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A233FB-6851-438C-BDEE-BA54700E0A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7483A78-5147-401E-8650-E6722A1F1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1A6F118-F01D-45A3-9E3D-18570C511D2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D63070-8AB6-41F8-BA58-EDD5318A5F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353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Australia identifies the following hazards that can lead to stress in the workplace: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justice (how a worker judges their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organisation’s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behaviour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 terms of fairness)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Inconsistency or bias in the implementation of procedures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Poor environmental conditions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Exposure to extreme weather conditions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 noise levels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65EA80-D89F-4787-B816-D41835E3E84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7B172B-BFEA-4936-AC42-56901F905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2A7C1E-80A9-4A4D-BC28-E352D97A3A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EC583B6-1D00-43D8-857E-D926C373209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255083-0781-4382-B9C1-0E332D14E8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72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chapter, you will learn how to: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ways to maintain currency of safe work practices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reflect on own levels of stress and fatigue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participate in workplace debriefing to address individual needs.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9A6066-9DE5-4794-A4AD-639277D99D6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B40FF4-934E-4B7F-B06F-8B174480B4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8117AB-AD73-45CC-99D7-B7BDC7B01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7B7EBC4-7E0C-4FB0-B3BF-10DB7AC9884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D7806E9-33F1-452D-825B-5FA9504901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194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Australia identifies the following hazards that can lead to stress in the workplace: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Remote or isolated work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Worker is not provided with a method of communication in case of emergencies.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Violent or traumatic events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 access to counselling or therapy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Lack of support from co-workers and supervisors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1C2210-715A-4B76-B7B4-981EE458E42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6FCBF9-325F-46F2-BBD0-6B5D7C67E0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5BEC20-F906-40BB-98AF-877602961B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E6EEC44-7C73-420A-9332-DBE5084E7B7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D7C2BD-6452-4F03-9D11-BAD167F3EA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2619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symptoms of stress may fall under four types: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Behavioural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Emotional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Physical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Cognitive</a:t>
            </a:r>
          </a:p>
        </p:txBody>
      </p:sp>
      <p:pic>
        <p:nvPicPr>
          <p:cNvPr id="8" name="Picture 7" descr="Stressed doctor at work">
            <a:extLst>
              <a:ext uri="{FF2B5EF4-FFF2-40B4-BE49-F238E27FC236}">
                <a16:creationId xmlns:a16="http://schemas.microsoft.com/office/drawing/2014/main" id="{A6B19258-001A-4CF7-91C9-F73818C2188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19"/>
          <a:stretch/>
        </p:blipFill>
        <p:spPr bwMode="auto">
          <a:xfrm>
            <a:off x="4752646" y="2556811"/>
            <a:ext cx="5836904" cy="303912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57F4A19-2AA9-461E-9B92-6E2A86F93B2F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FA770D-FAD9-4952-9643-E5B3D8DD3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0D5F245-0172-47D4-93B6-2C4E9B8576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EEEBF8ED-17EE-4EBB-B060-80379FD4913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A3758EC-E674-495D-B96B-A154892CDD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6259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Fatigue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Fatigue is a physical state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characterised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a lack of energy.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you are fatigued, it affects the way you work.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may slow down your pace of work or cause you to lose focus altogether.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0F1CB4-C5C3-4A79-B748-21F5C879B97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595123-C849-4790-ADEC-C476AD312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025380-FDC1-4437-AD91-D02B186413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7DF35FA-8093-40B3-BEFC-61F0FF3B4F8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A8F16A-0B4E-4B14-8BB1-5CC3A90132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156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Causes of fatigue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prolonged or intense mental or physical activity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sleep loss and/or disruption of your internal body clock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change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travel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exceptionally hot or cold working environments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FB7B6B-247A-452F-AA58-1CE5576872B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7B723F-180A-40F3-896A-18816B1627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304180-228B-49CB-A9E6-0478CF0E62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51D67BE-852F-4923-94F9-A1F1C6E9571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824F0BF-1E7C-4ED2-8386-61A77CC06B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77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Causes of fatigue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scheduling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excessively long shifts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not enough time to recover between shifts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strenuous jobs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long commuting times.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780A69-203D-491C-A75E-EB0E4892E11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7E3030-8BE2-407F-A9A2-43874E9E29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D24969-9E23-4858-AD97-2C065B7101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60F2466-836E-48C5-B0E9-EE2938544E5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4C0DFA-08C8-4571-A414-AE96357A41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402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Signs of fatigue include: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B159FBC-52CA-4065-B8DA-84F5B37246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0876694"/>
              </p:ext>
            </p:extLst>
          </p:nvPr>
        </p:nvGraphicFramePr>
        <p:xfrm>
          <a:off x="915057" y="2421227"/>
          <a:ext cx="10154845" cy="35680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6741432-9D76-4465-8867-A3BDD40C9C7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5DD532-6159-4D8E-9099-E5723B3AC0A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D41B15-6CE7-4BD8-8B46-65D16F73B6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DD8B602-1501-43D8-81F5-0CB79FAB7DB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EF6945-E740-4F17-B92D-95FD7B9ED23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484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Reflecting on Levels of Stress and Fatigue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adapt the risk management process and use it as a self-reflection tool to identify and assess your emotional and mental wellbeing.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20D615-ADF2-444A-9ACC-5D0559A8F93A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0EAA10-A203-444E-9E0B-96C7F8696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991" y="3164502"/>
            <a:ext cx="4206184" cy="30124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345F3B-9540-44AA-B839-1DFFD6DA30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127C57-8107-4885-BD14-5966416AB1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56923F7-5BE3-460B-BD99-37BBAEC09B0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03581FE-EFAA-4008-947C-17C018ACFF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399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Procedure for Reporting Psychosocial Health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have the following obligations under the WHS Act: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reasonable care of your own health and safety.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reasonable care that your actions or omissions do not affect the health and safety of other persons.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380680-0530-4530-9C57-54FA913DC9F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7A5378-E430-46CC-A264-AB960BFDDC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829DBF-1490-4F88-B299-89804C20B4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38B45BA8-38A7-41DB-BEBC-F3B56B6DB71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80D861-BBF3-42CD-85BF-6B97958E27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7097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 reflecting on your stress and fatigue levels, you must report your reflection to designated persons.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Since your health condition affects your work performance, you must report any problems caused by stress and fatigue.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designated person may be your supervisor or a human resources (HR) officer in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468CAF-7363-4402-BE5B-2A69BEA284B0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7EF125-CAB7-4323-816B-6FA8AF2B2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452B57-F280-44F5-A443-B79C27EB2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8618ACD-3234-42B4-985C-A7A20DADEC5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B61E90-685A-485E-B5C9-16A4ECC8DE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5735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can see the responsibilities of these designated persons in helping you address stress and fatigue.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F3FAE00-250D-40AF-ADEF-8BF2B7BD83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172963"/>
              </p:ext>
            </p:extLst>
          </p:nvPr>
        </p:nvGraphicFramePr>
        <p:xfrm>
          <a:off x="948979" y="2793033"/>
          <a:ext cx="9976196" cy="2834043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2969878">
                  <a:extLst>
                    <a:ext uri="{9D8B030D-6E8A-4147-A177-3AD203B41FA5}">
                      <a16:colId xmlns:a16="http://schemas.microsoft.com/office/drawing/2014/main" val="1656160719"/>
                    </a:ext>
                  </a:extLst>
                </a:gridCol>
                <a:gridCol w="7006318">
                  <a:extLst>
                    <a:ext uri="{9D8B030D-6E8A-4147-A177-3AD203B41FA5}">
                      <a16:colId xmlns:a16="http://schemas.microsoft.com/office/drawing/2014/main" val="4276224024"/>
                    </a:ext>
                  </a:extLst>
                </a:gridCol>
              </a:tblGrid>
              <a:tr h="765356"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effectLst/>
                        </a:rPr>
                        <a:t>Designated persons</a:t>
                      </a:r>
                      <a:endParaRPr lang="en-PH" sz="22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/>
                </a:tc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effectLst/>
                        </a:rPr>
                        <a:t>Responsibilities</a:t>
                      </a:r>
                      <a:endParaRPr lang="en-PH" sz="22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/>
                </a:tc>
                <a:extLst>
                  <a:ext uri="{0D108BD9-81ED-4DB2-BD59-A6C34878D82A}">
                    <a16:rowId xmlns:a16="http://schemas.microsoft.com/office/drawing/2014/main" val="1188385601"/>
                  </a:ext>
                </a:extLst>
              </a:tr>
              <a:tr h="2068687"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Supervisor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342900" marR="6477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Assigning work tasks and managing workloads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342900" marR="6477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Monitoring your progress and issues in accomplishing work tasks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64800" marR="6480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50217273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60015A6F-7890-400F-A9C0-23892F1E624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D05B4E-A904-40E2-B4DF-46ECAD8A9C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18388F-EEC5-4D97-B165-C4B1A95905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9CAADDA-33C7-4AF5-9531-E27BA05A541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6AF3B1-3226-44DD-A477-5C15492C8E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16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1" r="1311"/>
          <a:stretch/>
        </p:blipFill>
        <p:spPr>
          <a:xfrm flipH="1">
            <a:off x="3511820" y="0"/>
            <a:ext cx="8680173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2650435" y="0"/>
            <a:ext cx="6082748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69651" y="1332452"/>
            <a:ext cx="5113291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5.1 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Ways to Maintain Currency of Safe Work Practices</a:t>
            </a:r>
          </a:p>
        </p:txBody>
      </p:sp>
    </p:spTree>
    <p:extLst>
      <p:ext uri="{BB962C8B-B14F-4D97-AF65-F5344CB8AC3E}">
        <p14:creationId xmlns:p14="http://schemas.microsoft.com/office/powerpoint/2010/main" val="24748727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can see the responsibilities of these designated persons in helping you address stress and fatigue.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F3FAE00-250D-40AF-ADEF-8BF2B7BD83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1379709"/>
              </p:ext>
            </p:extLst>
          </p:nvPr>
        </p:nvGraphicFramePr>
        <p:xfrm>
          <a:off x="948979" y="2793034"/>
          <a:ext cx="9976196" cy="2844091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2748814">
                  <a:extLst>
                    <a:ext uri="{9D8B030D-6E8A-4147-A177-3AD203B41FA5}">
                      <a16:colId xmlns:a16="http://schemas.microsoft.com/office/drawing/2014/main" val="1656160719"/>
                    </a:ext>
                  </a:extLst>
                </a:gridCol>
                <a:gridCol w="7227382">
                  <a:extLst>
                    <a:ext uri="{9D8B030D-6E8A-4147-A177-3AD203B41FA5}">
                      <a16:colId xmlns:a16="http://schemas.microsoft.com/office/drawing/2014/main" val="4276224024"/>
                    </a:ext>
                  </a:extLst>
                </a:gridCol>
              </a:tblGrid>
              <a:tr h="761885"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effectLst/>
                        </a:rPr>
                        <a:t>Designated persons</a:t>
                      </a:r>
                      <a:endParaRPr lang="en-PH" sz="22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/>
                </a:tc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effectLst/>
                        </a:rPr>
                        <a:t>Responsibilities</a:t>
                      </a:r>
                      <a:endParaRPr lang="en-PH" sz="22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/>
                </a:tc>
                <a:extLst>
                  <a:ext uri="{0D108BD9-81ED-4DB2-BD59-A6C34878D82A}">
                    <a16:rowId xmlns:a16="http://schemas.microsoft.com/office/drawing/2014/main" val="1188385601"/>
                  </a:ext>
                </a:extLst>
              </a:tr>
              <a:tr h="2082206"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Supervisor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342900" marR="6477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Maintaining your health and welfare while at the workplace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342900" marR="6477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Providing resources that will help you minimise stress and fatigue at work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50217273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60015A6F-7890-400F-A9C0-23892F1E624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5FCFD0-829D-4321-BC5B-7E6F974ADB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617FCC-582E-4A3E-A3FE-8C9B5C587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4A7AB1A-B551-469C-859B-7B6894F7135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DDE2B59-DE49-44FB-A67B-AECAE2CE8B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5790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can see the responsibilities of these designated persons in helping you address stress and fatigue.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F3FAE00-250D-40AF-ADEF-8BF2B7BD83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865166"/>
              </p:ext>
            </p:extLst>
          </p:nvPr>
        </p:nvGraphicFramePr>
        <p:xfrm>
          <a:off x="948979" y="2793034"/>
          <a:ext cx="9976196" cy="2715816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2768911">
                  <a:extLst>
                    <a:ext uri="{9D8B030D-6E8A-4147-A177-3AD203B41FA5}">
                      <a16:colId xmlns:a16="http://schemas.microsoft.com/office/drawing/2014/main" val="1656160719"/>
                    </a:ext>
                  </a:extLst>
                </a:gridCol>
                <a:gridCol w="7207285">
                  <a:extLst>
                    <a:ext uri="{9D8B030D-6E8A-4147-A177-3AD203B41FA5}">
                      <a16:colId xmlns:a16="http://schemas.microsoft.com/office/drawing/2014/main" val="4276224024"/>
                    </a:ext>
                  </a:extLst>
                </a:gridCol>
              </a:tblGrid>
              <a:tr h="187081"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effectLst/>
                        </a:rPr>
                        <a:t>Designated persons</a:t>
                      </a:r>
                      <a:endParaRPr lang="en-PH" sz="22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/>
                </a:tc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Responsibilities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/>
                </a:tc>
                <a:extLst>
                  <a:ext uri="{0D108BD9-81ED-4DB2-BD59-A6C34878D82A}">
                    <a16:rowId xmlns:a16="http://schemas.microsoft.com/office/drawing/2014/main" val="1188385601"/>
                  </a:ext>
                </a:extLst>
              </a:tr>
              <a:tr h="2352850"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Human resources officer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342900" marR="6477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Monitoring each employee’s work performance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342900" marR="6477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Reporting on aspects that positively and negatively affect work performance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342900" marR="6477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Providing programs and initiatives to promote employee welfare, health and safety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64800" marR="64800" marT="0" marB="0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7686780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73A32494-E52A-4305-B31A-4AC15E3E7A8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5168B5-2185-439F-8117-DE85ACD5D2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58659D-1B43-4279-B2F5-0631E444CE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21B3600-22D8-42F4-B77E-BC36EFDD2FE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7E40906-0653-4CFD-A0D4-B5215C63DA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836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can see the responsibilities of these designated persons in helping you address stress and fatigue.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F3FAE00-250D-40AF-ADEF-8BF2B7BD83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562956"/>
              </p:ext>
            </p:extLst>
          </p:nvPr>
        </p:nvGraphicFramePr>
        <p:xfrm>
          <a:off x="948979" y="2793034"/>
          <a:ext cx="9976196" cy="2715816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2959830">
                  <a:extLst>
                    <a:ext uri="{9D8B030D-6E8A-4147-A177-3AD203B41FA5}">
                      <a16:colId xmlns:a16="http://schemas.microsoft.com/office/drawing/2014/main" val="1656160719"/>
                    </a:ext>
                  </a:extLst>
                </a:gridCol>
                <a:gridCol w="7016366">
                  <a:extLst>
                    <a:ext uri="{9D8B030D-6E8A-4147-A177-3AD203B41FA5}">
                      <a16:colId xmlns:a16="http://schemas.microsoft.com/office/drawing/2014/main" val="4276224024"/>
                    </a:ext>
                  </a:extLst>
                </a:gridCol>
              </a:tblGrid>
              <a:tr h="187081"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effectLst/>
                        </a:rPr>
                        <a:t>Designated persons</a:t>
                      </a:r>
                      <a:endParaRPr lang="en-PH" sz="22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/>
                </a:tc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Responsibilities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/>
                </a:tc>
                <a:extLst>
                  <a:ext uri="{0D108BD9-81ED-4DB2-BD59-A6C34878D82A}">
                    <a16:rowId xmlns:a16="http://schemas.microsoft.com/office/drawing/2014/main" val="1188385601"/>
                  </a:ext>
                </a:extLst>
              </a:tr>
              <a:tr h="2352850">
                <a:tc>
                  <a:txBody>
                    <a:bodyPr/>
                    <a:lstStyle/>
                    <a:p>
                      <a:pPr marL="502920" marR="64770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Human resources officer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342900" marR="6477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Recommending and organising counselling or psychological support for employees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342900" marR="6477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"/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Reviewing work conditions that may affect the stress and fatigue levels of employees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4800" marR="6480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7686780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8E3434C-128B-497A-9648-0AD44ECD1E6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3C09FC-2903-4F55-8B4D-1671020A68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6D2846-97B0-4624-AA78-D7E35B8E2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D2E9329-77AB-4C5F-82B4-A152932A5B1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7D08883-4D10-4779-AC97-8F00F14032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381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supervisor can help you address concerns related to your work responsibilities.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 HR officer can manage your overall concerns regarding your workplace 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may include: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you relate to other employees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you are affected by certain workplace processes.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F89A14-A943-47B3-8D03-750EE53F87D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BF8EA2-A494-4F12-88C2-D2E110A48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6C338A-D39B-452B-846E-C27BE1352D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921F8AB-8E0E-4C79-9447-21C8F7B9E62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152440-9D33-486F-AC6E-2CB2214DCF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869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follow workplace procedures when reporting about your stress and fatigue levels.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important to let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know about your stress and fatigue levels.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AF03F6-B3B4-4FB5-A464-5080D3B00A8B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645E93-0724-451E-81C8-367A4B7F9C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920" y="3239835"/>
            <a:ext cx="4373704" cy="29371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A373BD-6800-4953-BD2A-A846A5C830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97F853-AB2E-4EAD-80CA-6480B900E5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A725F1B-A53F-478C-82C0-4A8F2B62297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300B85-0C58-4BC2-9872-61511535EE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8223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Following workplace procedures for reporting will ensure that: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0962E26-7A3B-4904-83BC-DC04004ABE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6310684"/>
              </p:ext>
            </p:extLst>
          </p:nvPr>
        </p:nvGraphicFramePr>
        <p:xfrm>
          <a:off x="915058" y="2427196"/>
          <a:ext cx="9580664" cy="33102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E4EBC087-4795-4136-AF49-F2E53FEB175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088C75-5378-4338-9EF2-9D88A53B3C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4BBC3F-B542-4769-A4A4-9C3E8DC903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0A42CDBE-98A9-4B4F-83AB-52BD003B724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CF1AB66-04EA-461D-B2FB-B64679B4985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4285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procedures for reporting stress and fatigue levels may provide guidance on: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who to talk to about stress and fatigue and how to approach them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to discuss during meetings and consultations about stress and fatigue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what information to provide to designated persons about your stress and fatigue levels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how to document reports regarding your stress and fatigue levels.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235A0E-6DFB-46C5-B6B7-7C94E779EED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6C0899-6659-46EF-A5EC-E8928F50B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64036F-C0E2-40EC-9EA2-6E2BACC9C0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BAD3861-0404-40F3-9A85-9EA1172B9FB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C04881-DD93-4AA0-A29A-98D8ED3A6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9960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follow these steps in reporting about your stress and fatigue levels: 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Schedule a meeting with the designated person.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Talk about your own reflection.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Seek the designated person’s advice.</a:t>
            </a:r>
          </a:p>
        </p:txBody>
      </p:sp>
      <p:pic>
        <p:nvPicPr>
          <p:cNvPr id="6" name="Picture 5" descr="Two people looking at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DC67F7EE-6659-4407-8265-EA1160F490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005" y="3291840"/>
            <a:ext cx="4328170" cy="288512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A2CDE6D-816B-4FF1-8502-CAF9EEC7B66A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CD6E86-8E31-492D-9ADB-609FA85974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3B47E9-8FC9-4551-84CA-9738EC3F1D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D76001B1-E523-42A6-9981-117C476A468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A288928-7187-4E4A-AFA8-8B4E882F86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0289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you experience high stress and fatigue, it is important to let these designated persons know about it.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 no action is taken, you may risk long term health effects.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Stressed and fatigued workers will tend to be less productive and may make more mistakes on the job.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Everyone in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must work together to ensure a healthy working environment.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E43BCB-0A88-42EE-A818-B550C355F4D8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9A29ED-B269-4B6C-80AF-FE9BBE2FB8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9141E7-40E6-4FCF-B5FA-EFEAA6A843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DE8DEA8-2C32-4877-951A-86224406362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FEAC8E-FF46-41D2-938E-94AA26D98A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516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60" r="9754" b="7660"/>
          <a:stretch/>
        </p:blipFill>
        <p:spPr>
          <a:xfrm>
            <a:off x="3664887" y="0"/>
            <a:ext cx="8527113" cy="68692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1339490" y="0"/>
            <a:ext cx="8527112" cy="6869245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906649" y="1438716"/>
            <a:ext cx="5066640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5.3	</a:t>
            </a:r>
          </a:p>
          <a:p>
            <a:r>
              <a:rPr lang="en-US" sz="5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Participate in Workplace Debriefing to Address Individual Needs</a:t>
            </a:r>
            <a:endParaRPr lang="en-AU" sz="56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327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Maintaining currency involves continuous review and analysis of safe work practices.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are looking at possible areas of improvement.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will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analyse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practices based on guidelines, regulations, policies and procedures.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identify ways to maintain currency of safe work practices so that: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remain compliant in your own practice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remains compliant with WHS laws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clients receive the best care provisions.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2F7EF2-626B-4EAF-A07D-1696E9B8E3A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0A36D8-508B-4C1D-A410-8318AFE4A3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80D0E5-3F8A-40F4-B39C-59CFCE4C7F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4B8C0E4-0889-46F2-B790-EF8F9D1B329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511081-D6B4-4B49-A1B7-72F9FFC406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78865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debriefing involves supporting employees who experience critical incidents at work.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necessary in client care since you may undergo traumatic experiences such as critical injuries or, in the worst case, the death of a client.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debriefing aims to: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help employees share and reflect on their thoughts and emotions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guide employees in recovering from the incident.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894371-EED0-49B7-AE7D-18B6B3D4801A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B8EA57-00E7-4212-9CCF-6DAD759C3E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B5477D-EF8B-4C81-A1E9-58E5A3B85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80FEA07-A8E0-40C2-9531-4DBF1A6F54C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2D20A4F-0711-4816-B03C-337FF9FDAB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29518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debriefing will help you resolve any needs and issues that may arise from incidents.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also the opportunity for you to receive the support that you need so that your future work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endeavours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are not sacrificed.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note that debriefing is a voluntary activity.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aims to provide support for employees with specific needs following incidents in the workplace.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713240-F045-4902-85BB-B5767904CDF8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622EB3-2684-4469-B149-874F8DDAA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E9F5DF-8CEE-473E-9AD3-B4E2D7521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EBECA3B-8DE5-4C34-9A2D-0CE580BD1B0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0BBE1C-32E2-40DD-994D-AF4BC6B844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534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Debriefing activities may possibly include sharing of sensitive information.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will also involve identifying key needs of workers in relation to certain work incidents.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personnel may conduct debriefings: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2ADC115-7BF4-46F1-A0E9-9AB06F12DB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5814598"/>
              </p:ext>
            </p:extLst>
          </p:nvPr>
        </p:nvGraphicFramePr>
        <p:xfrm>
          <a:off x="690819" y="3429000"/>
          <a:ext cx="10086975" cy="26007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1CA9BE-B119-448A-8D49-4453BF6D8CF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2E1110-93A6-4B6C-BCAB-85985EE1FB3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1F4682-732B-4B24-A2EB-599E0AD330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8331093-8625-4832-A5D7-5F1ABDF53A0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E158EB-BEC1-431D-B668-7E5CC9BD4CE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2401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participate in a workplace debriefing, you must first express your need for the debriefing.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 critical incidents,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may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debriefing sessions for workers involved.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 you are involved in an incident, you may sign up for the debriefing.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A1B110-539A-419D-A8BE-5C7F0106A3B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459C78-258A-417F-A9E5-EF7DB121AA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E4AFDC-30A4-4111-913A-901719329F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08B6123-258D-4832-BE71-73498BFC279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958205-594B-437E-B034-B2793EDBE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0337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Alternatively, you may also discuss your need for debriefing with your supervisor.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applies to cases wherein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does not schedule a debriefing following an incident.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Approach your supervisor and talk about scheduling a debriefing.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Explain to them why you need a debriefing.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575DEF-B6F8-4079-B9F3-79B69911445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8AEA06-3E83-4635-946B-94DE8A314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FAFD53-3A9B-4B0E-9EC1-6AFA3E1CB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C128665-9274-4490-8510-28EBB390DC7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8B1D8C-7806-46E7-8E5A-2C552C2DD1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3456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 setting a schedule, you must attend the debriefing and participate in discussions.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debriefings are incident specific. It follows from a critical incident experienced by workers in the workplace.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EA478E-5DB7-4D05-9EFE-B755064AE31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F36415-D492-471B-BAD3-F92DA543F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619" y="2167192"/>
            <a:ext cx="4777834" cy="29905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1A3DCE-97ED-4D86-9527-86CE7411A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9E3E6C-EA68-438F-9A9F-415237260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AB4D213-3904-4E26-9E86-E9418B24A5A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67D76F-0949-4B80-AD1E-19E4F1B8C5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9479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During the debriefing, you may discuss: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FEBBFC5-ECE6-4A9C-9C27-D05DA78383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2992125"/>
              </p:ext>
            </p:extLst>
          </p:nvPr>
        </p:nvGraphicFramePr>
        <p:xfrm>
          <a:off x="937867" y="2314576"/>
          <a:ext cx="9319316" cy="3502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F999793F-5E2A-44CA-8024-61D9AC32F26F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E07CDB-CDD3-4068-A026-7FCE85A8A00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727C617-5487-4A3B-9F06-FE95032C7F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117C228-214A-4791-B14C-4851E39F18A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6C78D1F-BA4E-44C8-98FE-9DCE5B55C29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5809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Action plans are very important.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must be a resolution on how to support workers following an incident.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Otherwise, workers may not be mentally prepared to return to work.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incident may continue to negatively affect their work performance.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05B0E4-525D-4DF8-AA23-C2AB12673A21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584AD0-6BDC-479D-B7E8-29B9791748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AD5ED9-700D-4A60-AC0A-FCB7CB385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E506F83-EBAA-4506-9E5E-26923857770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22D11A-96A5-4304-97F5-FF9A6E03B3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0819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also important to note that issues may not always be resolved after one debriefing session.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most cases, follow-up support is required to check in on workers.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 after incidents may come in the form of: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additional counselling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review of practices and resources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training and development activities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additional supervision and guidance.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EF29D3-E3C9-4497-8FE9-001B0800A1C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5F6FC7-A6F3-47F7-876C-6C3B790454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35FA72-06CA-4983-99A7-8108229EBB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90AD628-39B5-4295-B183-F0DC238AF23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C886AA-8867-4E38-AF81-B8C78E6D76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149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What have we learned?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part of the session, we have covered: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direct client care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manual handling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infection control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Contribute to safe work practices in the workplace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Reflect on own safe work practices</a:t>
            </a:r>
          </a:p>
        </p:txBody>
      </p:sp>
      <p:pic>
        <p:nvPicPr>
          <p:cNvPr id="12" name="Graphic 11" descr="Open book with table lamp, books, pen and pencil">
            <a:extLst>
              <a:ext uri="{FF2B5EF4-FFF2-40B4-BE49-F238E27FC236}">
                <a16:creationId xmlns:a16="http://schemas.microsoft.com/office/drawing/2014/main" id="{9700A7B7-117C-4171-A8DD-0A67FB07C9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8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practices may relate to: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CAE8292B-2DF2-4566-BD01-C3384764DD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1802115"/>
              </p:ext>
            </p:extLst>
          </p:nvPr>
        </p:nvGraphicFramePr>
        <p:xfrm>
          <a:off x="1834083" y="2300639"/>
          <a:ext cx="8092554" cy="2256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35F8ACCD-29C4-4FD9-946A-31677ABE358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F711516-F3D2-443F-9DC8-48F768A2B7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C38964-CCB2-4DB2-995A-08CEBA72E0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D33731EB-CC7F-4040-AB6D-5206F17C700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A3DB7AA-15D8-4726-A028-F825C4DEE8D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0213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Chapter 5</a:t>
            </a:r>
            <a:endParaRPr lang="en-US" sz="2000" b="1" dirty="0">
              <a:solidFill>
                <a:schemeClr val="bg1">
                  <a:lumMod val="65000"/>
                </a:schemeClr>
              </a:solidFill>
              <a:highlight>
                <a:srgbClr val="FFFF00"/>
              </a:highlight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D1C95DD-D418-4A8A-90F4-D1902CF370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531FAC-9642-4A3A-B4BD-3740C626F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E7AAF60-93E2-4721-BF2C-937BA4FDFC9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E196EB-809B-40AD-8737-4FF65A74F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9342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6D09C80-21BE-4A2E-B518-883DE678A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Presentation Objectives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3A3237E-FBDE-40DC-89C1-8FC55B76F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Now that you have completed this presentation, you should be able to: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direct client care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manual handling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infection control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Contribute to safe work practices in the workplace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Reflect on own safe work practices</a:t>
            </a:r>
          </a:p>
        </p:txBody>
      </p:sp>
      <p:pic>
        <p:nvPicPr>
          <p:cNvPr id="6" name="Graphic 5" descr="Backpack with stack of books and pear">
            <a:extLst>
              <a:ext uri="{FF2B5EF4-FFF2-40B4-BE49-F238E27FC236}">
                <a16:creationId xmlns:a16="http://schemas.microsoft.com/office/drawing/2014/main" id="{357503E4-DB4D-4D5E-8002-E95CD6798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6167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EE6599-11C6-49CB-AF04-A606374D795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043AEFB-B47B-470C-9FBE-CD0DA254E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HLTWHS002 Presentation</a:t>
            </a:r>
            <a:endParaRPr lang="en-US" sz="2000" b="1" dirty="0">
              <a:solidFill>
                <a:schemeClr val="bg1">
                  <a:lumMod val="65000"/>
                </a:schemeClr>
              </a:solidFill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10173D-2A77-47FD-9F76-2B2D2B4134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8157A5-313F-47A5-9D67-E00BD1450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EAEA648-EF32-4399-8219-EDF4BE8639E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EDCF45-64AF-4407-A6C0-061E9FE4CA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8563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415D1C-368B-4F05-B403-32C7AB52F47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6A83E0A-4861-4755-A3B7-3250AFC8FC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7074555"/>
              </p:ext>
            </p:extLst>
          </p:nvPr>
        </p:nvGraphicFramePr>
        <p:xfrm>
          <a:off x="838200" y="1825625"/>
          <a:ext cx="10515597" cy="193687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531394190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82390741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464391439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5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Summary of Modifications</a:t>
                      </a: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5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5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2093837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lvl="0" algn="ctr"/>
                      <a:r>
                        <a:rPr lang="en-US" sz="18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11 April 2022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 1.0 released for publishing</a:t>
                      </a: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1.0</a:t>
                      </a: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276423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lvl="0" algn="ctr"/>
                      <a:r>
                        <a:rPr lang="en-US" sz="1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25 May 2023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Version 1.1 endorsed for use</a:t>
                      </a:r>
                    </a:p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Modified some discussions </a:t>
                      </a:r>
                      <a:r>
                        <a:rPr lang="en-PH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in Section 3.1.1</a:t>
                      </a:r>
                      <a:endParaRPr lang="en-AU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4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1.1</a:t>
                      </a:r>
                      <a:endParaRPr lang="en-AU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3802126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81A0D4F1-F484-46B4-828D-686120998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pPr algn="ctr"/>
            <a:r>
              <a:rPr lang="en-AU" b="1" dirty="0">
                <a:solidFill>
                  <a:srgbClr val="FF595E"/>
                </a:solidFill>
                <a:latin typeface="+mn-lt"/>
              </a:rPr>
              <a:t>Version Control &amp; Document History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9B3C6D-B2F3-4CE2-A9B4-8E3720C579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8992A7-933B-47BA-BB24-93DE045867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FB10B2A-5ECC-47F2-9470-BD8C313107B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6574F2-D20D-425E-BD9A-03FFD37873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41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5.1.1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Workplace Systems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workplace system refers to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organisation’s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approach to: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policies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procedures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workplace environment.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good workplace system has documented policies and procedures. This will ensure compliant and effective workplace practices.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E58D4BA-FB2A-4F1F-A895-D08E018CFBA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520324-12F3-45A3-A8DB-7958C93DA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74358E-1D48-4D93-92A3-6FE5B2F138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D48D04D-AFF6-49C9-92CE-849F97BEC61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1B297A-D0BE-494C-ABA4-3076578BD6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481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Review and Updating of Policies and Procedures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WHS policies and procedures need to be reviewed on a regular basis.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need to check if these still meet legislative and industry requirements.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will also help in identifying the needs and capabilities of workers.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Their effectiveness in achieving health and safety standards must also be examined.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C353E9-AE79-4F29-8FB7-7430B99A707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75BFC6-243B-432F-B8F8-6921324B2C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A4ED35-FDFD-431C-80A4-F2B20BE243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BD35CE7-07A7-4BFA-8B50-5D8A9A4906E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5BB51C5-E7E9-4815-AEF7-C1E0385FDC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836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Inspection of the Workplace Environment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inspections are regular examinations of the workplace.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should be done on a regular schedule so that issues can be identified and addressed as quickly as possible.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Inspection of the work environment should involve both the physical and psychosocial aspects.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14065A4-ED53-40B8-9B90-166B2247F92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Reflect on Own Safe Work Practices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20BE26-92A9-4D10-BBFB-8AAAE35A44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6A5F5D-5FA4-40EB-96B9-AC69A7184B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C0AF96C-0AE3-4EA6-B9C5-C5330A77BA4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65AC16-1D05-4BED-A992-D53ABF9343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414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D7332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4dad8055-0b31-433a-8243-67070a30e3dd" xsi:nil="true"/>
    <lcf76f155ced4ddcb4097134ff3c332f xmlns="4dad8055-0b31-433a-8243-67070a30e3dd">
      <Terms xmlns="http://schemas.microsoft.com/office/infopath/2007/PartnerControls"/>
    </lcf76f155ced4ddcb4097134ff3c332f>
    <TaxCatchAll xmlns="29a6e72c-4bd6-4753-a151-c4743ef85a8a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86537132AB842AA182E814304EAA3" ma:contentTypeVersion="12" ma:contentTypeDescription="Create a new document." ma:contentTypeScope="" ma:versionID="2ea00a2ae54cc06574c9e1f88e6a9f83">
  <xsd:schema xmlns:xsd="http://www.w3.org/2001/XMLSchema" xmlns:xs="http://www.w3.org/2001/XMLSchema" xmlns:p="http://schemas.microsoft.com/office/2006/metadata/properties" xmlns:ns2="4dad8055-0b31-433a-8243-67070a30e3dd" xmlns:ns3="29a6e72c-4bd6-4753-a151-c4743ef85a8a" targetNamespace="http://schemas.microsoft.com/office/2006/metadata/properties" ma:root="true" ma:fieldsID="beb4c7d8d4c11f11c0064e63bdb37c83" ns2:_="" ns3:_="">
    <xsd:import namespace="4dad8055-0b31-433a-8243-67070a30e3dd"/>
    <xsd:import namespace="29a6e72c-4bd6-4753-a151-c4743ef85a8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d8055-0b31-433a-8243-67070a30e3d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fbe4929-d8e5-4834-beec-be58b76c5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6e72c-4bd6-4753-a151-c4743ef85a8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5919b7e-9482-4a60-a402-69f15daed2b6}" ma:internalName="TaxCatchAll" ma:showField="CatchAllData" ma:web="29a6e72c-4bd6-4753-a151-c4743ef85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229EFB-6C75-42DB-A179-188C3AC3AC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FF376-D503-4451-98A5-28499D684D0B}">
  <ds:schemaRefs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9070b689-7605-479f-8804-a59ee445c744"/>
    <ds:schemaRef ds:uri="http://purl.org/dc/dcmitype/"/>
    <ds:schemaRef ds:uri="6cecd733-34d5-425b-8041-9161b6f347cb"/>
    <ds:schemaRef ds:uri="http://purl.org/dc/terms/"/>
    <ds:schemaRef ds:uri="4dad8055-0b31-433a-8243-67070a30e3dd"/>
    <ds:schemaRef ds:uri="29a6e72c-4bd6-4753-a151-c4743ef85a8a"/>
  </ds:schemaRefs>
</ds:datastoreItem>
</file>

<file path=customXml/itemProps3.xml><?xml version="1.0" encoding="utf-8"?>
<ds:datastoreItem xmlns:ds="http://schemas.openxmlformats.org/officeDocument/2006/customXml" ds:itemID="{FF9C87F4-2624-48F8-BDDD-435E6DA8846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ad8055-0b31-433a-8243-67070a30e3dd"/>
    <ds:schemaRef ds:uri="29a6e72c-4bd6-4753-a151-c4743ef85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940342a7-de81-4f2d-83d5-6ecae4926616}" enabled="1" method="Privileged" siteId="{6a3a435d-3aa3-47a8-87fa-0e6bd220e179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12307</TotalTime>
  <Words>2880</Words>
  <Application>Microsoft Office PowerPoint</Application>
  <PresentationFormat>Widescreen</PresentationFormat>
  <Paragraphs>404</Paragraphs>
  <Slides>63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9" baseType="lpstr">
      <vt:lpstr>Arial</vt:lpstr>
      <vt:lpstr>Calibri</vt:lpstr>
      <vt:lpstr>Calibri Light</vt:lpstr>
      <vt:lpstr>Courier New</vt:lpstr>
      <vt:lpstr>Wingdings</vt:lpstr>
      <vt:lpstr>Office Theme</vt:lpstr>
      <vt:lpstr>Reflect on Own Safe Work Practices</vt:lpstr>
      <vt:lpstr> </vt:lpstr>
      <vt:lpstr> </vt:lpstr>
      <vt:lpstr>PowerPoint Presentation</vt:lpstr>
      <vt:lpstr> </vt:lpstr>
      <vt:lpstr> </vt:lpstr>
      <vt:lpstr>5.1.1 Workplace Systems</vt:lpstr>
      <vt:lpstr> </vt:lpstr>
      <vt:lpstr> </vt:lpstr>
      <vt:lpstr> </vt:lpstr>
      <vt:lpstr> </vt:lpstr>
      <vt:lpstr>5.1.2 Workplace Equipment</vt:lpstr>
      <vt:lpstr> </vt:lpstr>
      <vt:lpstr> </vt:lpstr>
      <vt:lpstr>5.1.3 Workplace Processes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What have we learned?</vt:lpstr>
      <vt:lpstr>PowerPoint Presentation</vt:lpstr>
      <vt:lpstr>Presentation Objectives</vt:lpstr>
      <vt:lpstr>PowerPoint Presentation</vt:lpstr>
      <vt:lpstr>Version Control &amp; Document History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Compliant Learning Resources</dc:creator>
  <cp:lastModifiedBy>PC-5</cp:lastModifiedBy>
  <cp:revision>328</cp:revision>
  <dcterms:created xsi:type="dcterms:W3CDTF">2020-09-30T05:05:23Z</dcterms:created>
  <dcterms:modified xsi:type="dcterms:W3CDTF">2023-12-13T05:56:08Z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0x010100DD51334FE81C084784F3072C334382AE</vt:lpwstr>
  </property>
  <property fmtid="{D5CDD505-2E9C-101B-9397-08002B2CF9AE}" pid="3" name="MediaServiceImageTags">
    <vt:lpwstr/>
  </property>
  <property fmtid="{D5CDD505-2E9C-101B-9397-08002B2CF9AE}" pid="4" name="Order">
    <vt:r8>94625600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TemplateUrl">
    <vt:lpwstr/>
  </property>
  <property fmtid="{D5CDD505-2E9C-101B-9397-08002B2CF9AE}" pid="10" name="ComplianceAssetId">
    <vt:lpwstr/>
  </property>
  <property fmtid="{D5CDD505-2E9C-101B-9397-08002B2CF9AE}" pid="11" name="MSIP_Label_940342a7-de81-4f2d-83d5-6ecae4926616_Enabled">
    <vt:lpwstr>true</vt:lpwstr>
  </property>
  <property fmtid="{D5CDD505-2E9C-101B-9397-08002B2CF9AE}" pid="12" name="MSIP_Label_940342a7-de81-4f2d-83d5-6ecae4926616_SetDate">
    <vt:lpwstr>2023-05-24T00:35:07Z</vt:lpwstr>
  </property>
  <property fmtid="{D5CDD505-2E9C-101B-9397-08002B2CF9AE}" pid="13" name="MSIP_Label_940342a7-de81-4f2d-83d5-6ecae4926616_Method">
    <vt:lpwstr>Privileged</vt:lpwstr>
  </property>
  <property fmtid="{D5CDD505-2E9C-101B-9397-08002B2CF9AE}" pid="14" name="MSIP_Label_940342a7-de81-4f2d-83d5-6ecae4926616_Name">
    <vt:lpwstr>TRG-Public</vt:lpwstr>
  </property>
  <property fmtid="{D5CDD505-2E9C-101B-9397-08002B2CF9AE}" pid="15" name="MSIP_Label_940342a7-de81-4f2d-83d5-6ecae4926616_SiteId">
    <vt:lpwstr>6a3a435d-3aa3-47a8-87fa-0e6bd220e179</vt:lpwstr>
  </property>
  <property fmtid="{D5CDD505-2E9C-101B-9397-08002B2CF9AE}" pid="16" name="MSIP_Label_940342a7-de81-4f2d-83d5-6ecae4926616_ActionId">
    <vt:lpwstr>c16f1fc6-097c-49ee-bbe9-e3b69b9defcb</vt:lpwstr>
  </property>
  <property fmtid="{D5CDD505-2E9C-101B-9397-08002B2CF9AE}" pid="17" name="MSIP_Label_940342a7-de81-4f2d-83d5-6ecae4926616_ContentBits">
    <vt:lpwstr>0</vt:lpwstr>
  </property>
  <property fmtid="{D5CDD505-2E9C-101B-9397-08002B2CF9AE}" pid="18" name="_SourceUrl">
    <vt:lpwstr/>
  </property>
  <property fmtid="{D5CDD505-2E9C-101B-9397-08002B2CF9AE}" pid="19" name="_SharedFileIndex">
    <vt:lpwstr/>
  </property>
</Properties>
</file>

<file path=docProps/thumbnail.jpeg>
</file>